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7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17"/>
    <p:restoredTop sz="94681"/>
  </p:normalViewPr>
  <p:slideViewPr>
    <p:cSldViewPr snapToGrid="0" snapToObjects="1">
      <p:cViewPr varScale="1">
        <p:scale>
          <a:sx n="128" d="100"/>
          <a:sy n="128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17:21.32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20126 3016 0,'0'-17'0,"0"52"32,0 53-17,18-17 1,-1 17-16,-17 18 0,18 0 16,0-1-16,-18-16 0,0 16 15,0-34-15,0 17 0,17 18 16,-17-71-16,35 1 15,-17-36-15,0-36 16</inkml:trace>
  <inkml:trace contextRef="#ctx0" brushRef="#br0" timeOffset="374.09">20496 3334 0,'0'-18'0,"18"36"16,0-1-1,-1 19-15,19 17 0,-19 0 16,71 141-1,-52-89-15,-1-52 16,-17-35-16,17 0 16,-35-36-1,18-35 1,-18 0-16,0 0 0,0-141 16,-18 141-1,18-35-15,-18 53 16,18 17-16,0 36 15,18 17 1</inkml:trace>
  <inkml:trace contextRef="#ctx0" brushRef="#br0" timeOffset="639.79">21114 2981 0,'0'0'15,"0"18"-15,0 17 0,17 71 16,1-36-16,-18 1 16,18 17-16,-18 0 15,0-17-15,17 17 0,-17-17 16,18 52-16,-18-70 15,18-18-15,-18 0 0,0-17 16,17 0-16</inkml:trace>
  <inkml:trace contextRef="#ctx0" brushRef="#br0" timeOffset="1179.58">21802 3475 0,'35'0'16,"-17"0"-16,52-18 16,-17 18-1,18-17-15,-36-1 16,18 0 0</inkml:trace>
  <inkml:trace contextRef="#ctx0" brushRef="#br0" timeOffset="1297.41">21978 3634 0,'0'0'16,"35"17"-16,-17 1 0,35-18 15,-18-18-15,-17 18 16</inkml:trace>
  <inkml:trace contextRef="#ctx0" brushRef="#br0" timeOffset="2586.25">22966 3140 0,'0'17'31,"35"36"-15,-17-17-16,-1 52 15,1-35-15,0 35 16,-18-53-16,17 0 16,1 18-16,-18-35 15,18-18-15</inkml:trace>
  <inkml:trace contextRef="#ctx0" brushRef="#br0" timeOffset="2860.21">23283 3475 0,'0'53'0,"0"-106"0,18 123 15,0-52-15,35 17 16,-18-35-16,18 0 0,-18-17 16,53-36-1,-53 18-15,1-18 16,-36 17-16,-18-34 16,-17 52-16,0-17 0,-1 35 15,1 0-15,0 0 0,-1 17 16,19 1-16,-1 0 15,18-1-15</inkml:trace>
  <inkml:trace contextRef="#ctx0" brushRef="#br0" timeOffset="3075.87">23971 3493 0,'0'0'16,"0"17"-16,0 1 15,0-1-15,-17 1 0,17 17 16,-36 18-16,19-17 16,-1-19-16,-17 18 15</inkml:trace>
  <inkml:trace contextRef="#ctx0" brushRef="#br0" timeOffset="3402.24">24448 3316 0,'-36'0'0,"1"18"15,0-1-15,17 19 16,0-1-16,18 0 0,0 36 16,18-36-16,0-17 0,17-1 15,0-17-15,1 0 16,34 0-16,-52-17 16,17-19-16,0 19 0,-17-18 15,0-18-15,-18 17 16,-36-17-1,1 18-15,-36 17 16,36 18-16,-18 18 16,36-18-16,17 35 15</inkml:trace>
  <inkml:trace contextRef="#ctx0" brushRef="#br0" timeOffset="3705.44">24941 3263 0,'-35'53'15,"70"-106"-15,-70 124 0,17-18 16,18-18-16,36 0 16,-19-17-16,19-18 15,-1 0-15,0 0 16,1 0-16,16-35 15,-34 17-15,0-35 16,-18 35-16,-18 1 16,0-19-16,-17 1 15,0 18-15,0 17 0,-36-18 16,36 18-16,-1 18 16,36-1-1,18-17-15</inkml:trace>
  <inkml:trace contextRef="#ctx0" brushRef="#br0" timeOffset="3986.85">25329 3263 0,'0'0'15,"-35"35"-15,18 1 0,17 17 16,0-18-1,35 0-15,-18-17 0,54 35 16,-18-53-16,-18 0 16,18 0-16,0 0 15,-18-18-15,1-35 16,-36 36-16,-18-54 16,0 53-16,1-17 15,-19 17-15,1-17 0,0 18 16,0 17-16,-18 0 15,17 0-15,19 0 0</inkml:trace>
  <inkml:trace contextRef="#ctx0" brushRef="#br0" timeOffset="4627.07">23407 3263 0,'-18'0'16,"1"0"-1,-1 0-15,-17 35 16,35-17-16,-18 0 15,0 17-15,1-17 16,17-1-16,0 1 0</inkml:trace>
  <inkml:trace contextRef="#ctx0" brushRef="#br0" timeOffset="18641.59">653 14129 0,'0'17'0,"-18"-17"16,0 0-16,18 18 15,18 0 48,17-1-48,-17-17-15,0 18 16,52-18 0,-52 0-16,17 0 0,18 0 15,-35 0-15,17 0 16,-17 0-1,-1-18-15,-17 1 32</inkml:trace>
  <inkml:trace contextRef="#ctx0" brushRef="#br0" timeOffset="18975.66">847 14076 0,'17'17'16,"1"-17"-1,17 0-15,1 0 16,-1 18-1,-18 0-15,36-1 16,-35 1-16,0 0 16,-1-18-16,-17 17 0,18-17 0,-18 18 15,-18 0 1,-17-1 0,17 1-16,-35 17 15,36-17-15,-18 17 16,35-17-16</inkml:trace>
  <inkml:trace contextRef="#ctx0" brushRef="#br0" timeOffset="22606.81">1852 17551 0,'-18'0'16,"18"-18"-16,-17 18 0,-1 0 15,-17 0-15,17 0 16,-17 0-16,35 18 15,-18-18-15,1 17 0,-1 1 16,-35 35 0,53-18-16,-17 18 0,17 0 15,0 0-15,17 70 16,1-70-16,-1 0 0,19-17 16,17-1-16,-18 0 15,18-17-15,-18-1 0,18-17 0,0 0 16,53-35-1,-53 0-15,-18 17 0,0-17 16,1 0-16,-19-18 0,-17 17 16,18 1-16,-36 0 0,1-36 15,-19 18-15,-34-35 16,34 53-16,1 0 16,-18 17-1,18 18-15,0-18 0,-1 36 16,1-18-16,17 35 0,-17 18 15</inkml:trace>
  <inkml:trace contextRef="#ctx0" brushRef="#br0" timeOffset="24181.23">2399 18062 0,'-18'0'16,"36"0"15,0-17-16,-1 17-15,18-18 16,-17 0 0,17 18-16,1-17 15</inkml:trace>
  <inkml:trace contextRef="#ctx0" brushRef="#br0" timeOffset="24487.49">2381 18080 0,'0'0'0,"0"18"0,-17-18 0,17 17 16,0 18-1,0-17-15,0 0 16,17-1-16,1 1 0,35 17 15,-18-17-15,0 0 16,1-1-16,-19 18 16,-17-17-1,-17 0 1,17-1-16,-18-17 0,0 18 0,1-18 16,-19 18-1,1-18-15,18 0 16,17-18-1</inkml:trace>
  <inkml:trace contextRef="#ctx0" brushRef="#br0" timeOffset="24992.75">2716 18027 0,'0'0'0,"18"0"31,17 0-15,-17 0-16,0 18 0,-1-18 15,19 35 1,-19-17-16,-17 17 16,0-18-1,0 1-15,0 0 16,0-1-1,0 1-15,0 0 0,0-1 16,0 1-16,0 35 16,0-36-16,18 1 0,-18 0 15,0-1-15,-18-17 32,1 0-17,-1 0-15,18-17 16,-18 17-16,1-18 15,-1 0-15</inkml:trace>
  <inkml:trace contextRef="#ctx0" brushRef="#br0" timeOffset="25631.41">3210 18045 0,'-17'-18'15,"-1"18"1,0 0-16,1 0 15,-19 18-15,19-18 16,-1 17-16,18 1 16,-17 0-16,-1-1 0,18 1 0,0-1 15,18 36 1,-1-35-16,1 0 16,17-18-16,0-18 15,-17 18-15,0-18 0,-1-17 16,-17 0-1,0 17-15,-17 1 16,17-1-16,-18 18 0,18 18 31,0 17-15,0 0-16,18 36 16,-1-36-16,-17 0 15,18 0-15,-18 1 16,18-19-16,-18 1 15,17 0-15,-17-1 16,18-17-16</inkml:trace>
  <inkml:trace contextRef="#ctx0" brushRef="#br0" timeOffset="25849.7">3440 18062 0,'0'53'15,"0"-18"1,17 18-16,-17-17 0,18 34 16,-18-35-16,18 1 15,-18-1-15,0 0 16,17-17-16,-17 0 15</inkml:trace>
  <inkml:trace contextRef="#ctx0" brushRef="#br0" timeOffset="27134.12">1164 17551 0,'-17'0'0,"17"17"31,0 1-16,-18-18 1,0 0 0,-35 0-1,18 0-15,17-18 0,-70-35 16,53 36-16,-18-18 16,0-1-16,0-17 0,18 18 15,-18 0-15,0-36 16,35 36-16,1 17 0,-1-35 15,18 18 1,18 17-16,-18-17 0,35 0 16,-17 0-16,52-18 15,-34 17-15,34-16 16,-52 52-16,52-18 16,-52 0-16,0 18 15,-1 0-15,1 0 0,0 18 16,-1-18-1,1 0-15,-1-18 16,-17 1-16,18 17 0</inkml:trace>
  <inkml:trace contextRef="#ctx0" brushRef="#br0" timeOffset="27407.18">829 16616 0,'0'-18'16,"35"1"-16,1-1 15,-1 0-15,0 1 0,18-1 16,-18 18-16,1 0 16,-1 0-1,-17 35-15,-1-17 0,1 17 16,-18 0-16,0 18 0,0 18 15,0-36-15,-18 36 16,18-36-16,0 36 16,0-36-16,0-17 15</inkml:trace>
  <inkml:trace contextRef="#ctx0" brushRef="#br0" timeOffset="29965.33">1976 6156 0,'17'0'0,"54"0"16,-18-18-16,123 18 15,-88 0-15,36 0 16,17 0-16,0 0 0,194 18 16,-159 0-16,1-18 15,-1 17-15,-17-17 0,106 18 16,-177-18-16,-18 0 16,-17 0-16,-17 0 15,-19 0-15,-52 0 16</inkml:trace>
  <inkml:trace contextRef="#ctx0" brushRef="#br0" timeOffset="40630.61">4674 17445 0,'-17'0'15,"-1"0"-15,0 0 16,1 0-16,-19 35 16,19-17-16,-1-1 15,18 19-15,0-1 16,0 18-16,0 53 15,18-53-15,17-18 0,-17-17 16,17-1-16,0 1 0,1-18 16,52-18-16,-53-17 15,36-36 1,-54 36-16,1-18 16,0 0-16,-18 0 0,-18 18 15,0 0-15,-35-18 0,18 35 16,-53 1-16,53 17 15,-18 17 1,35 1-16,0 0 0</inkml:trace>
  <inkml:trace contextRef="#ctx0" brushRef="#br0" timeOffset="41455.65">5274 17780 0,'-18'0'15,"1"0"-15,-1 0 16,0 0-16,1 0 16,-1 18-16,1-1 15,17 19-15,-18-19 0,18 1 16,0-1-16,0 1 0,18 0 15,-1-18-15,1 17 0,-1-17 16,1 0-16,0-17 16,-1-1-1,-17 0-15,0 1 16,0-1-16,0-17 16,0 53-1,18-1 1,-18 18-1,18-17-15,17 35 16,-17-35-16,-1 35 16,-17-18-16,18-17 0,-18 17 15,0 0-15,0-17 16,-18-18-16,18-18 31</inkml:trace>
  <inkml:trace contextRef="#ctx0" brushRef="#br0" timeOffset="41987.11">5521 17815 0,'0'0'16,"-18"-17"-16,1 17 0,-1 17 16,18 1-1,-18 0-15,18-1 16,0 18-16,0-17 15,18 0-15,0 17 0,17 0 16,-17-17-16,17 17 16,-35-17-1,0 35-15,0-36 16,0 1-16,-18 0 0,18-1 16,-17-17-16,-19 18 15,19-18-15,-1 0 16,18-18-16,18-17 15,-1 17-15,1-17 16,35-35-16,0-1 16,-53 53-16,17-17 15,-17 17-15,0 1 16,-17 17-16,-1 0 16,1 0-16,-19 0 0,1 0 15,17 17-15,36-34 31,0-1-31</inkml:trace>
  <inkml:trace contextRef="#ctx0" brushRef="#br0" timeOffset="42176.34">5786 17780 0,'17'-18'16,"1"18"-16,-1-17 0,1-1 15,0 18-15,-1-18 0,1 18 16</inkml:trace>
  <inkml:trace contextRef="#ctx0" brushRef="#br0" timeOffset="42489.16">5803 17833 0,'0'0'0,"0"18"16,0 17-16,0 0 16,0 0-16,18-17 15,-18 0-15,17-1 16,1 1-16,0-18 15,-1 0 1,1 0-16,0 18 16,-18 17-1,-18-17-15,18 17 16,-18-18 0,1 1-16,-1-18 15,0 18 1,1-18-16,17-18 15,-18 18-15</inkml:trace>
  <inkml:trace contextRef="#ctx0" brushRef="#br0" timeOffset="43050.6">6103 17780 0,'18'-18'15,"-1"18"-15,36-17 16,-35-1-16,35 18 15,-36 18-15,1-18 0,-18 17 16,18 1-16,-18 17 16,-18-17-16,18 17 0,-18-17 15,1 35 1,17-36-16,0 1 0,0 17 16,17-17-16,-17 0 0,18-1 15,35 1-15,-35 0 16,17-1-1,-17-17-15,-18 18 16,-18-18-16,-35 17 16,0 1-16,18-18 0,-71 35 15,71-35-15,-1 18 16,1-18-16</inkml:trace>
  <inkml:trace contextRef="#ctx0" brushRef="#br0" timeOffset="43703.17">3651 15099 0,'0'0'0,"0"18"31,18-18-31,17 17 15,0-17-15,36 18 16,-18-18-16,0 0 0,0 0 16,0 0-16,-18 0 15,0-18-15,1 18 0,-1 0 0,-18 18 16,1-18 0,-36 0-1</inkml:trace>
  <inkml:trace contextRef="#ctx0" brushRef="#br0" timeOffset="43938.24">3986 14975 0,'0'0'16,"18"36"-16,0-19 0,52 19 15,-34-36-15,16 17 16,-16 1-16,-1 0 0,36-1 15,-54 1-15,-17 35 16,-17-36-16,-1 19 16,-17-1-16,-18 0 15,0-17-15,18 17 0,-54 0 16,54-17-16,17 0 16</inkml:trace>
  <inkml:trace contextRef="#ctx0" brushRef="#br0" timeOffset="123669.95">31362 7885 0,'0'17'31,"35"19"-15,-17-1-16,35 71 15,-18-53-15,18 88 16,-35-88-16,-1 70 16,-17-70-16,0 53 15,-17-71-15,-19 0 16,1-17-16,-18 0 15,18-18-15,-36-18 16,54 0-16,-19 1 16,19-19-16,-36-52 15,35 53-15,1-18 16,-1 18-16</inkml:trace>
  <inkml:trace contextRef="#ctx0" brushRef="#br0" timeOffset="123865.03">31362 7549 0,'0'0'15,"18"-17"-15,-1 17 31,1 0-31</inkml:trace>
  <inkml:trace contextRef="#ctx0" brushRef="#br0" timeOffset="124227.9">31715 7885 0,'0'53'16,"0"-106"-16,17 123 0,-17-35 0,18-17 15,17 35-15,-17-35 16,0-18-16,17 17 0,-18-17 16,1 18-16,0-36 15,-1 1 1,-17-1-16,0 0 0,18-17 15,-18 17-15,0-17 0,0-18 16,0 71 15,18 35-31,-1-36 16,1 1-16,17 35 16,-35-35-16,18-18 15,0 17-15,-1-17 0,1 18 16,-18-36-16</inkml:trace>
  <inkml:trace contextRef="#ctx0" brushRef="#br0" timeOffset="124381.81">32226 7973 0,'0'35'15,"0"-70"-15,0 88 0,18-53 0,0 35 16,-18-17-1,17-1 1</inkml:trace>
  <inkml:trace contextRef="#ctx0" brushRef="#br0" timeOffset="124505.14">32244 7761 0,'0'0'15,"0"-18"-15,18 1 16</inkml:trace>
  <inkml:trace contextRef="#ctx0" brushRef="#br0" timeOffset="124727.73">32473 7990 0,'-17'36'15,"34"-72"-15,-34 89 0,17-35 0,0 0 0,17-1 16,1 19 0,17-19-16,-17 1 0,52-18 15,-34 0-15,17 0 16,-36-18-16</inkml:trace>
  <inkml:trace contextRef="#ctx0" brushRef="#br0" timeOffset="125066.22">32773 8167 0,'35'-18'0,"-70"36"0,88-36 16,-35 1-16,17-19 16,-17 19-16,-1-1 0,-17 0 15,0 1 1,0-1-16,0 0 0,-17 18 16,-1 0-16,0 0 0,-17 0 15,17 18-15,1 0 16,-1 17-16,18-17 15,-18 17-15,36-17 0,35 17 16,-18 0-16,18-35 16,53 18-16,-71-18 15,18 17-15,18-17 16,-54 0-16,-34 0 16</inkml:trace>
  <inkml:trace contextRef="#ctx0" brushRef="#br0" timeOffset="138640.7">14711 7038 0,'0'-18'16,"17"1"0,-17-1-16,0-53 15,0 54-15,0-18 0,0-18 16,-17 17-16,-1-34 16,1 35-16,-1-1 0,0 19 15,18-19-15,-35 1 16,35 17-16,0 1 15,0-1-15,0 0 16,18 1-16,17-1 16,0 18-16,0-17 15,54 17-15,-19 0 16,1 0-16,-1 0 16,19 0-16,140-18 15,-106 0-15,124 1 16,-123-1-16,105 0 15,-123 18-15,53-17 16,-89 17-16,71 17 16,-70-17-16,35 18 15,-53-18-15,17 0 16,-35 18-16,18-18 16,-35 0-16,17 17 15,-17-17 1,-18 18-1,18 0-15,-1-1 16,1 1-16,-1-1 16,-17 1-16,18 0 15,0 35-15,-18-36 16,0 54 0,17-36-16,1 36 15,-18-36-15,18 18 16,-1-35-16,-17-1 15,18-17-15,0 18 0,-1-18 16,-17-18 0</inkml:trace>
  <inkml:trace contextRef="#ctx0" brushRef="#br0" timeOffset="138902.16">17022 6738 0,'17'35'16,"1"-17"-16,-18 0 0,35 35 15,-17-36 1,-1 1-16,19 17 16,-19-35-16,19 18 15,-19-18-15,18-36 16,-17 19-16,17-18 15,-17-1-15,-18 19 0,18-1 16,17 0 0,-35 1-16,18 17 0,-18-18 15</inkml:trace>
  <inkml:trace contextRef="#ctx0" brushRef="#br0" timeOffset="139486.27">14482 6985 0,'0'-18'15,"0"36"1,35 0 0,-35-1-16,17 1 0,1 0 15,17-1-15,1 1 16,-1-18-16,0-18 0,0 1 16,1-19-16,34-52 15,-34 35-15,-1-17 16,-17 34-16,-1-17 0,18 1 15</inkml:trace>
  <inkml:trace contextRef="#ctx0" brushRef="#br0" timeOffset="147044.94">31203 8996 0,'0'-18'16,"18"18"-1,52 0 1,-17 18-16,-17-1 16,-19 1-16,1-18 0,17 35 15,-17 1 1,-18-19-16,-18 1 0,18 0 0,-17-1 16,-1 1-16,-17 0 15,17-1-15,0-17 0,1 18 16,-1-1-16,18 1 15,0 0 1,18-1-16,-1 1 16,1 0-16,0-1 15,17 1-15</inkml:trace>
  <inkml:trace contextRef="#ctx0" brushRef="#br0" timeOffset="147155.72">31397 9648 0,'0'0'0,"0"18"0,18-18 16</inkml:trace>
  <inkml:trace contextRef="#ctx0" brushRef="#br0" timeOffset="170389.41">28011 7391 0,'0'17'32,"0"1"-17,0 0 1,17-1 0,-17 1-1,0 0-15,0-1 0,0 1 16,0-1-16,0 19 15,0-1-15,0 0 0,0-17 16,0 17-16,0 53 16,0-52-16,0 52 15,0-35-15,0-18 16,0 0-16,18 1 0,-18 17 16,0 17-16,0-17 15,0 18 1,0-36-16,0 0 0,0-17 15,0 17-15,0 0 16,0-17-16,0 0 16,0-1 31,0 1-16,17-18 16,-17 18-32,18-18 1,0 0-16,-1 0 16,1 17-1,0-17-15,-1 0 16,1 18-1,0-18 1,-1 0-16,1 0 16,17 0-16,-17 17 15,-1-17-15,1 0 16,0 0-16,-1 0 0,19 0 16,-1 0-16,0 18 15,-17-18-15,17 0 16,0 0-1,-17 0-15,0 0 0,-1 0 0,1 0 16,17 18 0,0-18-16,-17 0 0,0 0 15,-1 0-15,36 0 16,-35 17-16,17-17 0,-17 0 16,17 0-1,-17 0-15,17 0 0,-17 0 16,-1 0-16,19 0 15,-1 0-15,18 18 16,-36-18-16,19 0 0,-1 18 16,36-18-1,-36 0-15,0 0 0,0 0 16,36 0-16,-36 17 16,18-17-16,-18 0 15,18 0-15,-35 18 16,17-18-16,-17 0 15,17 0-15,0 0 0,-17 18 0,53-18 16,-54 0-16,36 0 16,-18 0-1,-17 0-15,17 0 0,-17 0 16,17-18-16,1 18 0,17 0 16,-18 0-1,0 0-15,-17 0 0,17 0 16,0 18-16,36-18 15,-36 0-15,53 0 16,-52 0-16,52 0 16,-53 0-16,18 0 15,-18 0-15,1 0 16,-1 0-16,-18 0 0,36 0 16,-17 0-16,17 0 15,-18 0-15,0 0 16,0 0-16,1 0 15,-1 0 1,0 0-16,-17 0 0,70 0 16,-53-18-16,18 18 15,-17 0-15,16 0 0,19 0 16,-36 0-16,18 0 16,0 0-1,-18 0-15,36 0 16,-36 0-16,18 0 15,-18 0-15,36 0 16,-53 0-16,17 0 0,35 0 16,19 0-1,-54 18-15,0-18 16,0 0-16,54 0 16,-72 0-16,19 0 0,-1 0 15,0-18-15,36 18 16,-36 0-16,0-18 0,-17 18 15,17 0-15,18 0 16,-18 0-16,-17 0 16,17 0-16,1 0 0,16 0 15,-16 0-15,-1-17 16,-17 17-16,17 0 0,-17 0 16,17 0-1,-18 0-15,19 0 16,-19 0-16,1 0 15,0 0-15,-1 0 16,1 0 0,-18-18-1,18 18 32,-18-18-31,0 1-1,0-1 1,0 0 0,0 1-1,0-1-15,0 1 16,0-19 0,0 1-16,0 0 0,-18-1 15,18 1-15,0 0 0,0 0 16,0-36-16,0 36 15,0-53-15,0 52 16,0-52 0,0 53-16,0 17 0,0-17 15,0 0-15,0-1 0,0-17 16,0 18-16,0-18 16,0 36-16,0-1 15,0 0-15,0 1 16,0-1-16,-18 18 78,18 18-62,-17-18-1,-1 0-15,0 0 0,1 0 16,-1 0-16,0 0 15,-17 0-15,0 0 16,-18 0 0,35 0-16,-17 0 0,0-18 15,0 18-15,-54-18 16,54 18-16,0-17 0,-18 17 16,18-18-16,-54 0 15,36 18-15,1-17 0,-1 17 16,-18 0-16,-52-18 15,70 18-15,0 0 16,0 0-16,-53-17 16,53 17-16,-17 0 15,17 0-15,-71-18 0,71 18 16,0 0-16,-70-18 16,70 18-16,-18 0 15,-52-17-15,52-1 16,1 18-16,-1-18 0,1 18 15,-1-17-15,-70-1 16,70 0-16,-52 1 16,70 17-16,-70-18 15,70 1-15,0 17 16,-53-36-16,0 19 16,53 17-16,0 0 15,-17-18-15,-54 18 16,54-18-16,-1 18 0,1 0 15,-19 18-15,-69-18 16,87 18-16,1-18 16,-1 17-16,18 1 0,-88 0 15,88-1-15,0-17 16,0 0-16,0 0 16,0 0-16,18 0 0,-71 0 15,53 0-15,0 0 16,-17 0-16,35 0 15,17 18-15,0-18 0,1 0 16,-19 17 0,19 1-16</inkml:trace>
  <inkml:trace contextRef="#ctx0" brushRef="#br0" timeOffset="173003.64">28063 8996 0,'0'-18'15,"-17"18"16,34 0 16,-17 35-47,0-17 16,0 17-16,0 54 16,0-54-16,0 88 15,0-70-15,18 18 16,-18-18-16,0 17 0,0 71 15,0-70-15,-18 0 16,18-1-16,0-17 0,0 70 16,0-70-1,18-17-15,-18 17 0,0-18 16,0-18-16,0 19 0,18-19 16,-18 1-16,17-18 15,1 0 1,0 0-1,-1 0-15,1 0 16,0-18-16,35 18 16,-36 0-16,36-17 15,-18 17-15,1 0 16,17-18-16,-18 18 16,0 0-16,18 0 0,-18 0 15,18-18-15,53 18 16,-53 0-16,0 0 15,0 0-15,53-17 16,-18 17-16,-53 17 16,0-17-16,18 0 0,-17 0 15,69 0 1,-52 0-16,53 0 16,-35 0-16,52-17 15,-70 17-15,0-18 16,18 18-16,-19 0 0,90 0 15,-72-17-15,89 17 16,-89-18-16,19 18 16,-19-18-16,89 1 15,-88-1-15,52 0 16,-70 18-16,17 0 0,-17 0 16,18-17-16,70 17 15,-70 0-15,-1 0 16,89 0-16,-89 0 15,54 0-15,-54 0 16,54 0-16,-71 0 16,53 17-16,-36-17 15,-17 0-15,0 18 16,18-18-16,-18 0 0,-1 0 16,72 0-16,-71 0 15,35 18-15,-35-18 16,-18 0-16,1 0 15,-1 17-15,0-17 0,36 18 16,-36-18-16,18 0 16,-36 0-16,1 0 15,-18-18 63,0 1-62,0-1-16,-18 0 0,18 1 16,-17-36-1,-1 18-15,1-18 16,17 0-16,-18 17 0,18-16 16,0-1-16,0-71 15,0 71-15,18-88 16,-18 88-16,0 0 0,0-17 15,-18 52 1,18 0-16,-18 1 16,1-1-16,17 1 15,-18 17 1,18-18 0,0 0-1,0 1-15,-18-1 16,1 0-1,-1 1 1,0 17 0,18-18-16,-17 18 15,-1 0-15,-17-18 16,-18 18 0,18 0-16,17 0 0,-17 0 15,0 18-15,-18-18 16,17 0-16,-17 18 15,36-18-15,-19 0 16,1 0-16,-35 0 16,34 0-16,-52 0 15,35-18-15,0 18 0,0 0 16,1-18-16,-72 18 16,71-17-16,0 17 0,-17 0 15,17 0-15,-71 0 16,54-18-16,-1 18 15,1 0-15,-19 0 0,19 0 16,-71 0 0,70 0-16,-35-18 15,53 18-15,-52-17 16,52 17-16,0-18 0,-18 18 16,18 0-16,0 0 0,-70 0 15,52 0-15,1 0 16,-1 0-16,1 0 15,-19 0-15,-69 0 16,87 0-16,-88-17 16,89 17-16,-18 0 0,-1 0 15,-16 0-15,-89 17 16,105 1-16,-16-1 0,16-17 16,1 18-16,-88-18 15,88 0-15,35 0 16,-18 0-16,36-18 0,-53 1 15,52 17-15,19-18 16,-1 1-16</inkml:trace>
  <inkml:trace contextRef="#ctx0" brushRef="#br0" timeOffset="195845.56">11536 17498 0,'0'17'16,"0"36"-1,0-17 1,0 17-16,0-1 0,0 72 16,0-71-16,-18 17 15,18-17-15,-17 18 0,17 17 16,0-53-16,0 18 16,17-35-16,-17-36 15,18-17 1</inkml:trace>
  <inkml:trace contextRef="#ctx0" brushRef="#br0" timeOffset="196261.53">11307 17798 0,'0'-18'31,"17"0"-31,18-17 15,-17 0 1,0 0-16,-1-1 0,1 1 0,0 0 16,-1-18-1,1 35-15,-18 1 16,18 17 0,17 35-16,-18-18 15,36 54-15,-35-18 16,17-18-16,1 0 0,-1 18 15,18-17 1,-36-19-16,1 1 16</inkml:trace>
  <inkml:trace contextRef="#ctx0" brushRef="#br0" timeOffset="197316.9">8343 17551 0,'0'-18'15,"-17"18"1,-1 124-1,0-54-15,18 89 16,0-71-16,0-17 16,0 70-16,18-53 15,-18-70-15,18-1 16,-1-17-16,1-17 16,-1-19-16</inkml:trace>
  <inkml:trace contextRef="#ctx0" brushRef="#br0" timeOffset="197595.4">8043 17674 0,'0'0'0,"0"-17"0,18-36 16,0 17-1,17 1-15,35-35 16,-34 34-16,-1 19 0,53-54 16,-53 53-16,1 1 15,-19 17-15,19 17 0,-19 1 16,1 17-16,0 18 16,-1-17-16,1 34 0,17 54 15,-17-54-15,52 18 16</inkml:trace>
  <inkml:trace contextRef="#ctx0" brushRef="#br0" timeOffset="200893.9">14517 17692 0,'0'88'16,"0"-176"-16,0 229 0,17-53 15,-17-35-15,18 53 16,-18-71-16,0 18 15,18-18-15,-18-17 16,17 0-16</inkml:trace>
  <inkml:trace contextRef="#ctx0" brushRef="#br0" timeOffset="201182.95">14376 17868 0,'0'-17'15,"0"-1"-15,17 0 16,1 1-16,0-19 0,-1 19 16,-17-1-16,18-17 0,0 17 15,-1-17-15,1 17 16,-1 1-1,1 34-15,0 19 16,17-1-16,-17 0 16,17 0-16,-17-17 15,17 0-15,-18-1 0,1-17 16,17 18 0</inkml:trace>
  <inkml:trace contextRef="#ctx0" brushRef="#br0" timeOffset="201722.76">17727 17604 0,'0'0'0,"0"35"0,-18 35 16,18-17-16,18 53 16,-18-53-16,0 53 15,18-71-15,-1 36 16,-17-36-16,18-17 16,-18-1-16,18-17 15,-18-17-15,17 17 16,-17-36-16</inkml:trace>
  <inkml:trace contextRef="#ctx0" brushRef="#br0" timeOffset="201988.46">17586 17674 0,'-18'0'15,"18"-35"-15,0 17 16,36-52-16,-19 34 16,19 1-16,-19 18 0,18-1 15,18-17 1,-35 35-16,0 0 0,-1 17 16,19 36-16,-19-18 15,1 36-15,-1-36 16,1 18-16,17 18 15,-35-54-15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23:14.16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3828 7814 0,'0'-18'15,"0"1"-15,0-1 16,-36-17-1,1 17-15,17 18 0,-52-17 16,-18 34 0,35 1-16,18-1 0,-36 36 15,53-17 1,1-1-16,17 0 0,17-17 16,19 0-16,-1 17 0,53 18 15,-35-36 1,35 36-16,-35-35 15,0 35-15,-35-36 16,-1 1-16,-17 0 0,-17-1 16,-1 1-16,-17 0 0,-53 17 15,52-17 1,-52-1-16,70-17 16,-17 0-16,18 0 15,17-17-15,35-36 16</inkml:trace>
  <inkml:trace contextRef="#ctx0" brushRef="#br0" timeOffset="201.03">4145 7955 0,'0'0'16,"0"53"-16,0-18 0,0 1 15,18-1-15,-18 0 0,17 18 16,1-18-16,-18-17 16,18 0-16,-18-1 0,17-17 15,-17 18-15,18-36 16</inkml:trace>
  <inkml:trace contextRef="#ctx0" brushRef="#br0" timeOffset="351.16">4110 7532 0,'18'17'16,"-1"-17"-16,18 53 16,-17-35-16</inkml:trace>
  <inkml:trace contextRef="#ctx0" brushRef="#br0" timeOffset="740.7">4463 8273 0,'0'-18'0,"-18"0"16,18 1-16,0-19 15,0 1-15,0-18 16,18 18-16,-1 17 15,1 1-15,0-1 0,-1 18 16,18 18-16,-17-18 16,17 53-16,-35-36 15,18 36-15,0-35 16,-1-1 0,1-17-16,-18-17 15,18-1-15,-1 1 16,1-36-16,17 17 15,18-17 1,-18 36-16,18-1 16,-35 36-16,17 52 15,-17-17-15,-18 0 0,0 53 16,0-71-16,0 1 16,0-19-16,0 1 0,0-1 15</inkml:trace>
  <inkml:trace contextRef="#ctx0" brushRef="#br0" timeOffset="1363">5503 7108 0,'-35'-17'15,"70"34"-15,-88-17 0,18 71 16,0 0-16,35-1 15,-18 107-15,18-72 16,0 89-16,0-88 16,36-35-16,-19 17 0,18-35 15,1 17-15,-1-17 0,0-17 16,53 17 0,-52-36-16,17 1 15,-36-18-15</inkml:trace>
  <inkml:trace contextRef="#ctx0" brushRef="#br0" timeOffset="1973.76">6050 7761 0,'-17'-53'16,"34"106"-16,-34-123 0,17 17 16,0 35-1,0 36-15,0-1 16,0 89-16,17-53 15,-17 88-15,18-88 16,-1 53-16,19-71 16,17-17-1,-18-18-15,-17-18 0,17-17 16,0-18-16,0-18 16,-17 19-16,0-72 0,-18 53 15,-18-17-15,18 71 16,0-1-16,0 36 15,0 17-15,0 71 16,0-53-16,18 17 16,-1-17-16,-17 18 0,18-18 15,35 35-15,-36-53 16,36 18 0,-35-35-16,0-18 0</inkml:trace>
  <inkml:trace contextRef="#ctx0" brushRef="#br0" timeOffset="2152.23">6791 8132 0,'0'0'16,"-18"52"-16,18-16 0,-35 17 15,35-36-15,-35 36 16,35-35-16,0-1 15,0 1 1</inkml:trace>
  <inkml:trace contextRef="#ctx0" brushRef="#br0" timeOffset="2474.94">7091 7779 0,'0'0'15,"17"35"1,-17 0-16,36 54 16,-19-37-16,1 1 15,0-17-15,-1-1 0,19 35 16,-19-52-16,36-18 15,-35 0-15,17-53 16,-17 18-16,-1-36 16,-17 18-16,0-35 15,0 53-15,0 0 16,0 17-16,0 0 0,-17 18 16</inkml:trace>
  <inkml:trace contextRef="#ctx0" brushRef="#br0" timeOffset="2791.28">7514 7056 0,'0'0'0,"18"0"0,52 52 16,19 37-16,16 34 15,-52-52-15,18 105 16,-53-70-16,17-18 16,-35 0-16,17-17 0,-17 52 15,0-52 1,-35-1-16,18-17 15,-1-17-15,-17-19 0,17 1 16,-35 17-16</inkml:trace>
  <inkml:trace contextRef="#ctx0" brushRef="#br0" timeOffset="3792.85">9119 7567 0,'18'0'0,"0"0"15,-1 0-15,36 0 16,-18 0-16,1 0 15,-1 18-15,18-18 16,-18 17-16</inkml:trace>
  <inkml:trace contextRef="#ctx0" brushRef="#br0" timeOffset="3909.1">9208 7832 0,'0'0'16,"17"0"-16,18 0 0,54 0 15,-36-18-15,35-17 16</inkml:trace>
  <inkml:trace contextRef="#ctx0" brushRef="#br0" timeOffset="4717.87">11377 6579 0,'-18'0'15,"18"18"1,0 0-16,0 17 0,0 71 16,0-36-16,18-17 15,0 0-15,-1 0 0,1-18 16,0 1-16,17-1 15,-17-18-15,17 1 0,-18 0 16,19-18-16,17-36 16,-36 19-16,1-18 15,0-18-15,-1 17 0,-17-17 16,0 1-16,0-1 0,-17-36 16,17 54-1,-18 35-15,18 35 16,0 54-1,0-36-15,0-1 16,18-16-16,-1 17 0,-17-18 0,18 0 16,0-17-16,-1 17 15,1-35-15,-1 0 16,1 0-16,0-18 0</inkml:trace>
  <inkml:trace contextRef="#ctx0" brushRef="#br0" timeOffset="4922.37">11889 6438 0,'0'0'0,"17"0"16,1 0-16,0-17 15,-1 17-15,54-18 16,-36 18-16,53 0 15,-70 0-15,17 0 0,-17 0 16,-1 0-16</inkml:trace>
  <inkml:trace contextRef="#ctx0" brushRef="#br0" timeOffset="5055.22">12118 6438 0,'18'88'0,"-36"-176"0,53 212 15,-35-71-15,18-18 16,-18 18-16,35 17 16,-35-34-16,18-19 15</inkml:trace>
  <inkml:trace contextRef="#ctx0" brushRef="#br0" timeOffset="5352.52">12524 6703 0,'17'70'15,"-34"-140"-15,70 176 16,-36-53-16,18-18 0,-17 18 16,53 0-16,-54-18 15,19-35-15,-36 18 0,17-18 16,1 0-16,-18-18 15,0-17-15,0-1 16,0 1-16,0-18 16,0 0-16,0-53 0,17 54 15,-17-19-15,18 71 16,-18-18-16,0 36 16,0 0-16</inkml:trace>
  <inkml:trace contextRef="#ctx0" brushRef="#br0" timeOffset="5950.58">10301 7726 0,'-18'0'16,"36"0"-16,17 17 16,18-17-16,88 0 15,-52-17-15,16-1 16,1 18-16,35-17 0,18-1 0,212-17 16,-160 35-1,230-36-15,-194 36 16,212-17-16,-248-1 15,160-17-15,-248 17 16,54 18 0,-124 0-16,-36 0 15,-34 0-15,-89 18 16</inkml:trace>
  <inkml:trace contextRef="#ctx0" brushRef="#br0" timeOffset="6674.31">10548 8132 0,'0'35'16,"18"-18"-1,-18 36-15,17-17 0,1 87 16,-18-52-16,0 52 16,18-52-16,-18 35 15,0-54-15,0-16 16,0 17-16,17-36 0,-17 19 15,18-19-15,0-34 16,-18-19 0</inkml:trace>
  <inkml:trace contextRef="#ctx0" brushRef="#br0" timeOffset="6890.89">10760 8132 0,'35'52'0,"-35"-16"16,35 70-16,-35-54 15,18 90-15,-18-72 16,0 1-16,0-1 16,18 36-16,-18-53 15,17 18-15,-17-54 16,0 1-16</inkml:trace>
  <inkml:trace contextRef="#ctx0" brushRef="#br0" timeOffset="7252.35">11113 8467 0,'0'35'0,"0"-70"0,17 105 16,1-17-16,-1-18 15,1 1-15,0-1 16,-1-17-16,19-1 16,-19-17-16,1 0 15,0-35-15,-18 17 16,0-17-16,17-35 15,-17 17 1,18 35-16,-18 0 0,0 36 31,17 0-31,-17-1 0,18 1 16,-18 17-16,18-17 16,-1-1-16,1 19 0,0-19 15,-1 1 1,1-18-16</inkml:trace>
  <inkml:trace contextRef="#ctx0" brushRef="#br0" timeOffset="7504.02">11518 8096 0,'0'36'16,"0"-1"-16,18 0 0,-1 71 16,1-53-16,0 17 15,17 54-15,-35-54 16,35 36-16,-17-70 16,17 16-16,-17-34 15,0 0 1</inkml:trace>
  <inkml:trace contextRef="#ctx0" brushRef="#br0" timeOffset="7712.57">11765 8184 0,'35'106'15,"-70"-212"-15,70 265 0,-17-106 0,0 0 16,-1 0-16,1 18 0,0-19 16,-1-16-16,1 52 15,-18-53-15,18 0 16,-18-17-16</inkml:trace>
  <inkml:trace contextRef="#ctx0" brushRef="#br0" timeOffset="8526.94">12629 8061 0,'0'88'16,"0"-35"-16,18 0 15,-18 0-15,18 0 0,-1 53 16,1-53 0,0 52-16,-18-52 15,0 0-15,17 18 16,-17-54-16,0 1 15,0 0-15,0-36 0</inkml:trace>
  <inkml:trace contextRef="#ctx0" brushRef="#br0" timeOffset="8754.1">12788 8026 0,'0'0'0,"18"35"0,-1 53 16,-17-35-16,36 53 16,-19-53-16,1 70 15,0-70 1,-18 0-16,17 35 16,-17-52-16,0-1 15,0-17-15,0-1 0,18 1 16</inkml:trace>
  <inkml:trace contextRef="#ctx0" brushRef="#br0" timeOffset="9030.57">13123 8449 0,'0'0'0,"18"35"0,0-17 0,-18 0 15,17-1-15,-17 19 16,18-1-16,0-18 16,-1-17-1,1-17 1,-18-18 0,17-71-1,1 53-15,-18 0 16,0 35-16,0 1 15</inkml:trace>
  <inkml:trace contextRef="#ctx0" brushRef="#br0" timeOffset="9281.24">13423 8043 0,'0'71'0,"0"-142"0,0 195 15,0-71-15,0 0 16,18 52-16,-18-52 16,17-17-16,-17 70 15,0-71-15,18 35 16,0-52-16,-18 0 15,0-1-15,17-17 16</inkml:trace>
  <inkml:trace contextRef="#ctx0" brushRef="#br0" timeOffset="9509.84">13653 8079 0,'0'35'0,"0"-70"0,17 105 0,-17 1 15,0 35-15,0-36 16,0 1 0,0-18-16,18 0 0,-18 52 15,0-69-15,35 17 16,-35-36-16,18 1 15</inkml:trace>
  <inkml:trace contextRef="#ctx0" brushRef="#br0" timeOffset="9804.63">13882 8520 0,'0'0'0,"17"17"0,-17 1 16,18 0-16,-18 17 16,0-18-1,18 1 1,-1 0-16,-17-1 31,18-17-31,-18 18 16,18-18-16,-1 18 15,1-18 1,-18 17-16</inkml:trace>
  <inkml:trace contextRef="#ctx0" brushRef="#br0" timeOffset="10260.34">12259 8749 0,'0'-18'16,"0"36"-16,18-36 15,-1 18 1,1 18-16,-18 0 16,18 17-1,-18 0-15,0 18 16,0-35-16,0-1 16,0 1-16,0 0 15,17-18-15,36 0 16,-35 0-16,35-18 15</inkml:trace>
  <inkml:trace contextRef="#ctx0" brushRef="#br0" timeOffset="10912.53">13847 8537 0,'-18'0'0,"18"-17"15,-18 17 1,1-18 0,-1 18-1,0 0 16,18 18-31,0-1 0,18-17 16</inkml:trace>
  <inkml:trace contextRef="#ctx0" brushRef="#br0" timeOffset="13197.69">13829 6403 0,'35'-18'0,"-70"36"0,141-71 0,-53 18 16,88-36-16,-53 36 15,71-53 1,-89 52-16,-17 19 16,-18-1-16,1 1 0,-19-1 15,-34 18-15</inkml:trace>
  <inkml:trace contextRef="#ctx0" brushRef="#br0" timeOffset="13514.32">13758 6121 0,'0'0'0,"-35"35"0,17-17 16,-34 52-16,34-52 15,0 52 1,18-34-16,36-19 0,34 19 16,-17-36-16,88 0 15,-70 0-15,70-36 16,-88 19-16,-18-1 15</inkml:trace>
  <inkml:trace contextRef="#ctx0" brushRef="#br0" timeOffset="24018.3">6015 11853 0,'18'-17'15,"52"-36"1,-17 18-16,70-54 15,-34 36-15,16-17 0,1-1 16,159-70 0,-142 71-16,160-71 15,-160 70-15,106-53 16,-123 72-16,-18-1 16,71-36-16,-124 72 15,36-36-15,-36 35 16,-35-17-16</inkml:trace>
  <inkml:trace contextRef="#ctx0" brushRef="#br0" timeOffset="24269.97">7973 10425 0,'0'0'15,"53"0"-15,-18 0 0,53-18 16,-53 18-16,18 0 16,0 0-16,35 0 15,-70 18-15,17 17 16,-35-17-16,0-1 16,-17 1-16,-19 35 15,19-18-15,-18-17 16,17-1-16,0 1 0,-17 35 15</inkml:trace>
  <inkml:trace contextRef="#ctx0" brushRef="#br0" timeOffset="24986.88">5962 11959 0,'53'0'15,"-18"0"-15,53-17 16,-35 17-16,106-18 16,-53 0-16,0 18 15,0-17-15,-1 17 0,142 0 16,-123 0-16,123 0 16,-106 0-16,-18 0 15,18 0-15,1-18 0,122-17 16,-140 17-16,87 0 15,-123 1 1,36-1-16,-89 18 16,18 0-16,-35 0 15,-1 0-15,-34 0 16,-1 0 0,0-17-1</inkml:trace>
  <inkml:trace contextRef="#ctx0" brushRef="#br0" timeOffset="25280.72">8696 11536 0,'35'0'16,"-17"17"-16,35 1 15,0 0-15,-18 17 0,53 0 16,-53-17-16,18 0 16,-17-1-16,-1 1 0,-17 0 15,17-1 1,-17-17-16,-18 18 16,-36-1-16,19 1 15,-72 17 1,36-17-16,-17 17 0,35-17 15,-1 0-15,19-1 16</inkml:trace>
  <inkml:trace contextRef="#ctx0" brushRef="#br0" timeOffset="26293.88">8661 9984 0,'17'17'31,"-17"19"-31,36 34 16,-19-35-16,19 36 16,-19-53-16,36 17 15,-18-18 1,18-17-16,-35-17 15,17-36-15,-35 35 16,18-70-16,-18 53 16,-18-36-1,18 36-15,-17 17 0,-1 18 16,18 36 0,0-1-1,0 0-15,0 18 0,18-18 16,-18 18-16,17-17 0,18 34 15,-17-35-15,0 18 16,-1-35-16,-17 0 16</inkml:trace>
  <inkml:trace contextRef="#ctx0" brushRef="#br0" timeOffset="26872.42">9578 11659 0,'0'0'15,"0"18"1,0 0 0,18-1-16,-1 19 0,1 34 15,-1-17-15,19 0 16,-19-18-16,1-17 15,-18-1-15,18-17 0,-1 0 16,-17-17-16,36-36 16,-36 18-16,17-18 15,1 17-15,17-16 0,0-19 16,-17 36-16,17-1 16,-17 36-16,-18 18 15,0 0 1</inkml:trace>
  <inkml:trace contextRef="#ctx0" brushRef="#br0" timeOffset="27516.33">7161 11183 0,'18'0'15,"0"35"-15,-1 1 16,36 17 0,-35-18-16,70 35 15,-53-34-15,-17-1 16,17 0-16,-17 0 0,0 54 16,-18-54-16,-36 53 15,1-53-15,-18 36 16,35-53-16,-17 17 15</inkml:trace>
  <inkml:trace contextRef="#ctx0" brushRef="#br0" timeOffset="28462.55">6068 11818 0,'-18'18'0,"1"-18"16,-1 17-1,0 1-15,1-18 16,-1 18-16,0-18 0,1 17 15,-1-17-15,0 18 0,1 0 16,-19-1 0,19 1-16,17-1 15,0 1 1,17-18-16,1 0 0,0-18 16</inkml:trace>
  <inkml:trace contextRef="#ctx0" brushRef="#br0" timeOffset="29686.12">7920 11289 0,'0'0'16,"-18"0"-16,1 0 0,-1 0 16,0 0-1,1 18-15,17-1 16,0 36-1,17-35-15,1 17 16,0-17-16,17-1 16,-17 1-16,34-18 15,-34 0-15,0 0 16,-1-18-16,19-17 16,-36 17-16,0-17 15,0 17-15,0 1 0,-36-18 16,19 17-16,-19 0 15,19 18-15,-1 0 16,1 0-16,-1 0 16,0 0-16</inkml:trace>
  <inkml:trace contextRef="#ctx0" brushRef="#br0" timeOffset="30031.37">7955 11042 0,'0'-18'16,"0"1"-1,-17 34 17,17 1-32,0 53 15,0-36 1,0 18-16,0 0 0,0 52 16,0-52-16,0 0 15,0-17-15,0-1 0,0 35 16,0-52-16,17 35 15,-17-35-15</inkml:trace>
  <inkml:trace contextRef="#ctx0" brushRef="#br0" timeOffset="31681.26">3704 8996 0,'35'0'15,"36"0"1,0-18-16,105 1 16,-70-1-16,176 0 15,-123 1-15,17 17 0,18-18 16,0 18-16,18-18 0,0 18 16,229 0-16,-230 0 15,177-17 1,-211 17-16,140-18 15,-176 0-15,53 1 16,-123 17-16,-1 0 16,-52 0-16</inkml:trace>
  <inkml:trace contextRef="#ctx0" brushRef="#br0" timeOffset="36910.08">6544 12859 0,'0'-36'16,"0"54"31,0 17-47,18 18 15,-1 53 1,-17-18-16,18 1 16,-18 34-16,18 36 0,-18 229 15,0-177-15,17 248 16,-17-247-16,18 141 16,0-230-16,-18-17 15,17-18-15,-17 0 0,18 36 16,-18-89-16,17 18 15,1-35 1</inkml:trace>
  <inkml:trace contextRef="#ctx0" brushRef="#br0" timeOffset="38150.78">5503 14958 0,'18'0'47,"0"17"-32,-1-17-15,19 0 16,-1 18-16,0-18 16,18 0-16,-18 0 0,18 0 15,18 0-15,70 18 16,-71-18-16,124 0 16,-70 0-16,123 0 15,-106 0-15,0 0 0,0 0 16,0 0-16,-17 17 15,17 1-15,123 0 16,-105-1-16,159-17 16,-142 18-16,177-18 15,-177 0-15,159 18 16,-158-18-16,140 17 16,-176 1-16,124-1 15,-142-17-15,72 0 16,-107-17-16,18-1 15,-89 1-15</inkml:trace>
  <inkml:trace contextRef="#ctx0" brushRef="#br0" timeOffset="39601.85">10619 14958 0,'-18'-35'15,"18"17"-15,-18 18 16,18-18-16,-17 1 0,-1-1 16,18 0-16,-18 18 15,18-17-15,18 34 32,0 1-32,35 35 15,-18-18-15,35 18 16,-34-18-16,-1-17 15,0 17-15,1 18 16,-36-18-16,0-17 16,0 0-16,-18-1 0,-17 19 15,17-19-15,-17 1 16,17 0 0</inkml:trace>
  <inkml:trace contextRef="#ctx0" brushRef="#br0" timeOffset="39924.74">11324 15011 0,'-35'-18'0,"70"36"0,-88-18 16,0 35-16,53 0 15,-17 1-15,17-1 16,0 0-16,17 0 0,19-17 16,-19 0-16,19-1 0,52-17 15,-53 0-15,36-35 16,-36 0-16,0-36 16,-35 36-16,-18-18 15,-17 18-15,-35-1 16,34 19-16,-52 17 15,53 17 1,0 19-16,17-36 16,18 17-16</inkml:trace>
  <inkml:trace contextRef="#ctx0" brushRef="#br0" timeOffset="40164.38">11395 14693 0,'0'18'0,"-18"-1"15,18 19-15,0 52 16,0-17-16,0 87 16,-18-52-16,1 106 15,-1-106-15,18-18 16,0-18-16,18-17 0,-1 35 15,-17-52-15,18-36 16,0 0-16</inkml:trace>
  <inkml:trace contextRef="#ctx0" brushRef="#br0" timeOffset="41586.49">6615 13441 0,'0'-18'15,"17"18"17,1 0-17,0 0-15,17-17 16,-18 17-16,19 0 15,-1 0-15,-17 0 16,17 0-16,53 17 16,-53 1-16,18-18 0,53 35 15,-53-17-15,35 17 16,-35-17-16,35 35 16,-70-18-16,17 0 15,1 0-15,-19 1 16,1-1-16,-1 18 15,19 0-15,-19 0 0,36 35 16,-35-35-16,35 53 16,-36-71-16,1 18 15,0 0-15,-1 0 0,1-18 16,0 71-16,-1-53 16,-17 0-16,18 0 0,0 70 15,-18-70-15,17 53 16,-17-71-16,18 71 15,0-53 1,-18 35-16,17-35 16,-17 35-16,18-35 15,-18 35-15,17-35 16,1 35 0,-18-52-16,18 17 15,-1-18-15,1 18 0,0 17 16,-1-17-16,1-18 15,0 1-15,-1-1 0,1 0 16,-1 36-16,1-36 16,0 36-16,-1-36 15,19 18-15,-19-35 16,1 17-16,0-18 0,-1 1 16,18 35-1,1-18-15,-1-17 16,0 17-16,-17-35 15,0 18-15,-1-1 0,1 1 16,35 17-16,-36-17 16,1 0-16,17-1 0,-17 1 15,35 0-15,17-1 16,-17 1 0,18 0-1,-1-18 1,-34 17-16,34-17 15,-52 18-15,17-18 0,18 17 16,-35-17-16,-1 0 16,1 0-16,0 0 15,-18-17-15,-18 17 16</inkml:trace>
  <inkml:trace contextRef="#ctx0" brushRef="#br0" timeOffset="42704.61">7938 13088 0,'-18'0'15,"0"-18"1,1 18-16,-1 0 0,-17 18 15,17 0-15,0-1 16,18 54-16,0-36 16,18 36-16,0-54 15,35 36 1,0-35-16,17 0 16,-35-18-16,-17 0 15,17-18-15,-17 18 0,0-35 16,-18 17-16,-18 18 15,18-18-15,-18 18 16,18 18 0,18 0-16,-18-1 15,53 19-15,-36-36 16,36 17-16,-35-17 16,17 0-16,-17 0 15,0-17 1,-36-1-1,0 0-15,18 1 0,-35-19 16,17 19-16,1-1 16,-1 0-16,0 1 15,1 17-15</inkml:trace>
  <inkml:trace contextRef="#ctx0" brushRef="#br0" timeOffset="42988.87">8484 13176 0,'-17'-17'15,"34"34"-15,-52-34 0,17 17 16,1 0-16,17 35 16,0-17-16,17 17 15,1 0 1,17 0-16,-17-17 15,0 0-15,-1-1 0,1 1 16,0 0-16,-18-1 16,-18 1-16,0-18 15,-17 17 1,17-17-16,1 0 16,-1 0-16,0 0 15,1 0-15</inkml:trace>
  <inkml:trace contextRef="#ctx0" brushRef="#br0" timeOffset="43444.58">8978 13176 0,'-17'0'0,"-1"0"16,-17 0-16,17 18 15,-17 0 1,-1 17-16,19 0 16,17 0-16,0-17 15,17 0-15,1-1 0,35 19 16,-18-36-16,1 0 0,-1-18 16,35-17-1,-52 17-15,0-17 0,-18 17 16,-18-35-16,0 36 15,-52-1-15,52 0 16,-35 18-16,36 0 16,-1 18-1,18 0-15,18-18 16</inkml:trace>
  <inkml:trace contextRef="#ctx0" brushRef="#br0" timeOffset="43682.21">9084 12806 0,'-18'-35'16,"36"70"-16,-53-70 0,35 52 0,-18 18 16,0 1-16,18 17 0,-35 123 15,0-88 1,17 18-16,1 18 0,17-36 15,-18 0-15,18 0 0,0-35 16,0 53-16,0-71 16,18-17-1</inkml:trace>
  <inkml:trace contextRef="#ctx0" brushRef="#br0" timeOffset="47216.13">6579 13370 0,'0'0'0,"-17"0"15,-1 0 1,0 0-1,1 0-15,17 18 16,-18-18-16,0 35 16,18-17-16,0 17 15,0-17-15,0-1 16,18 1-16,17 0 16,1-18-16,-19 0 0,36-36 15,0 1 1,-35 17-16,-1-17 15,-17 18-15,-17-1 16,-18-17-16,17 35 16,-53 0-16,36 0 15,-36 17 1,54 1-16,-18 17 16,35-17-16,0-1 0,0 1 15,17 17-15,18-17 16,18 0-16,-17-18 15,-1 0-15,18 0 16,-35-36 0,-18 1-1,-36 17-15,1-17 16,17 18-16,-35-1 16,36 18-16,-1 0 15,18 18-15,-18-18 16,36 35-1,0-18-15,35 1 16,-18-18 0,0 0-16,1 0 15,-36-18-15,17 18 16,-17-17-16,-17-1 0,17 1 0,-36-1 16,19 0-1,-36 1-15,35 17 16,0 17-16,-17 1 15,17-18-15,18 35 16,0-17-16,36-1 16,-1-17-16,0 0 15,-17 0-15,17-17 16,-17 17-16,-18-18 16,0 1-16,-35-1 15,17 0-15,-17 18 16,17 0-16,0 0 15,36 0 1,17 18 0,-17-18-1,0 0-15,-1 0 0,1 18 16</inkml:trace>
  <inkml:trace contextRef="#ctx0" brushRef="#br0" timeOffset="49038.16">6544 13423 0,'18'0'0,"-18"-17"16,17 17-1,-17-18-15,0 0 16,0 1-1,-17 17 1,-1 0-16,18 17 16,-18 1-16,18 0 0,-17 17 15,17-18-15,0 1 0,0 0 16,0 17 0,17-35-16,19 0 15,-19-18-15,19-17 16,-19 17-16,1 1 0,-18-1 15,0 1-15,0-19 16,-18 1-16,-17 17 16,17 1-16,-17 34 15,17-17-15,-17 53 16,17-35-16,18 17 16,18 0-16,0-17 15,35-18-15,-18 0 16,-17 0-16,17-18 15,-35 1 1,0-1 0</inkml:trace>
  <inkml:trace contextRef="#ctx0" brushRef="#br0" timeOffset="54032.75">7938 15046 0,'-18'0'15,"0"0"16,18 18-15,-17-1-16,-1 1 16,18 0-16,-18-1 15,18 18 1,0-17-16,18-18 16,0 0-16,17-18 15,-17 1 1,-1-1-1,1 1-15,-18-19 0,0 19 16,0-1 0,0 0-16,-18 1 15,1 17-15,-1 0 16,18 17-16,-35 1 16,17 0-16,0 17 15,1-17-15,-1 17 16,18-18-16,0 1 15,18-18-15,-1 0 16,1-18 0,0 1-1,-1-1-15,-17-17 16,0 17-16,0 1 16,-17-1-16,-1 18 15,18-18-15,-18 18 16,1 0-16,17 18 15,0 0-15,-18-1 16,18 1-16,0 17 16,18-17-16,17-18 15,-17 0 1,17-18-16,-35 1 16,0-1-16,0 0 15,0 1-15,0-1 16,0 0-16,-18 1 15,1-1-15,17 0 16,-18 18-16,18 18 16,0 0-1,0-1 1,0 1-16,18-18 16,-1 0-1,-34 0 16,-1 0-15,0 18-16</inkml:trace>
  <inkml:trace contextRef="#ctx0" brushRef="#br0" timeOffset="60328.44">9384 15081 0,'0'-17'0,"-18"17"16,1 0-1,-1 0-15,0 17 16,1-17 15,17 36-31,0-1 16,0-18-16,0 1 15,0 0-15,0-1 16,17-17-16,1 18 16,0-18-16,-1-18 15,1 18-15,-18-17 0,18-1 16,-1-17-1,-17 17-15,-17-17 16,-1 35-16,-17 0 16,17 0-16,-17 18 15,17-1 1,0 1-16,18-1 16,0 1-16,18 0 0,0-18 15,17 17-15,-17-17 16,-1 0-16,1 0 15,0 0-15,-1-17 16,-17-1-16,0 0 16,-17-17-16,-1 18 15,0-1 1,1 0-16,-1 18 0,0 0 16,1 18-1,17 17 1,0-17-16,0-1 0,0 1 15,35 0-15,-17-18 16,17 0 0,-35-18-16,18 0 15,-18 1-15,-18-1 16,18 1 0,0-1-16,-18 0 0,1 1 15,-1 17-15,18 17 16,0 19-1,18-19 1,17 1 0,-35-1-16,18 1 15,-18 0-15</inkml:trace>
  <inkml:trace contextRef="#ctx0" brushRef="#br0" timeOffset="61679.09">6668 15699 0,'0'-18'0,"17"0"15,-17 36 79,18 0-78,-18 17-16,17 53 15,-17-35-15,0 35 16,18-17-16,-18 35 16,0 88-16,0-89 15,0 89-15,0-105 16,18 34-16,-18-70 15,17 35-15,1-70 16,0 35 0,-18-36-16</inkml:trace>
  <inkml:trace contextRef="#ctx0" brushRef="#br0" timeOffset="72890.63">2381 4498 0,'-53'-18'16,"106"36"-16,-123-36 0,52 18 15,36 0 17,70 18-17,-35-18-15,88 18 16,-53-18-16,-17 0 0,105 0 16,-105-18-16,70 18 15,-88 0-15,17-18 16,-35 18-16</inkml:trace>
  <inkml:trace contextRef="#ctx0" brushRef="#br0" timeOffset="73169.42">2840 4286 0,'0'0'0,"18"0"0,17 0 15,-18 0-15,72 18 16,-36 0 0,-1-1-16,1-17 0,71 35 15,-71-17-15,0 0 16,-18-18-16,0 17 0,18 19 16,-35-36-16,-36 35 15,18 0-15,-35 0 16,0-17-16,-18 17 0,0 1 15,-53 34 1,53-17-16,-35 0 16</inkml:trace>
  <inkml:trace contextRef="#ctx0" brushRef="#br0" timeOffset="87973.1">12400 9754 0,'18'18'63,"-18"17"-48,17 1-15,1 52 16,-18-35-16,0-18 0,18 88 15,-1-52-15,-17 88 16,0-71-16,18 88 16,-18-70-1,0 106-15,0-89 16,0 124-16,0-123 16,18 158-16,-18-141 15,0 176-15,0-158 16,0 194-1,17-177-15,1 142 16,0-142-16,-1-17 16,-17 0-16,18 17 0,-1-17 0,19 158 15,-36-140-15,17-18 16,1 17-16,-18-17 16,18-1-16,-1 178 15,1-178-15,-18 1 0,18 0 16,17 141-16,-18-18 15,1-159-15,0 1 16,17 88 0,-35-124-16,18 0 0,-1-35 15,1 17-15,0-34 0,-1 34 16,-17-52-16</inkml:trace>
  <inkml:trace contextRef="#ctx0" brushRef="#br0" timeOffset="90820.43">14517 11077 0,'0'18'16,"0"0"-16,0 52 16,0-17-16,17 70 15,1-70-15,17 71 16,-17-71-16,35 35 16,-18-53-16,36 1 15,-36-36-15,-17-18 16,17 0-16,0-17 15,-17 0-15,17-54 16,-35 37-16,0-54 16,-17 53-16,17 18 15,-18-18-15,0 0 0,-17 17 0,35 1 16,-18 18 0,18 34-1,36 71-15,-36-35 16,17 18-16,1 52 15,-18-52-15,18-18 16,-1-18-16,-17 0 0,35 36 16,-17-53-16,0-1 15,-1-17-15</inkml:trace>
  <inkml:trace contextRef="#ctx0" brushRef="#br0" timeOffset="90996.93">15169 11465 0,'18'0'0,"0"0"16,35-17 0,-18 17-16,18-18 15,-18 18-15,0-18 16</inkml:trace>
  <inkml:trace contextRef="#ctx0" brushRef="#br0" timeOffset="91387.73">15840 11236 0,'17'0'16,"1"35"-1,0 36-15,-1-36 16,1 71-1,0-71-15,17 36 0,-18-36 16,1-17 0,0-1-16,-1-17 0,1-17 15,17-19-15,-17-17 16,0-35-16,-1 53 16,-17-18-16,0-35 15,0 70-15,0-17 0,0 17 16,-17 18-1</inkml:trace>
  <inkml:trace contextRef="#ctx0" brushRef="#br0" timeOffset="91654.97">16334 11042 0,'0'0'0,"0"71"16,0-36-16,0 71 16,0-53-16,0 52 15,17-52 1,-17 0-16,18 35 15,0-52-15,-18-19 0,17 1 16</inkml:trace>
  <inkml:trace contextRef="#ctx0" brushRef="#br0" timeOffset="91861.72">16492 10954 0,'0'0'16,"18"106"-16,0-36 0,-18 89 15,0-89-15,0 19 16,17-19-16,-17 1 0,18-18 0,-18 0 16,0 35-1,0-71-15</inkml:trace>
  <inkml:trace contextRef="#ctx0" brushRef="#br0" timeOffset="92488.88">13988 10795 0,'0'18'16,"0"17"-16,0 18 0,17 0 15,-17 17-15,0 19 16,0-19-16,18 106 0,-18-105 16,18 52-16,-18-70 15,35 36 1,-18-54-16,-17 0 16,18-17-16,0-18 0,-1 0 15</inkml:trace>
  <inkml:trace contextRef="#ctx0" brushRef="#br0" timeOffset="92705.96">14235 10936 0,'35'124'16,"-70"-248"-16,70 301 0,-17-36 15,-1-53-15,1 71 16,-18-89 0,17-17-16,-17 18 0,0-18 15,0-1-15,0 37 16,0-72-16</inkml:trace>
  <inkml:trace contextRef="#ctx0" brushRef="#br0" timeOffset="93378.75">16651 10760 0,'18'0'15,"35"-18"1,-36 18-16,54 0 15,-53 18-15,-1-1 16,1 1-16,-18 0 0,0 52 16,-18-52-16,1 17 15,-1 0-15,0-17 0,18 17 16,0-17 0,53 0-16,-18-18 0,1 0 15,-1 0-15,0 0 16,1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38:24.90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4357 3422 0,'-18'0'16,"-17"-35"-16,17 35 15,-52-18-15,34 18 16,-34 18-16,35-1 16,-36 19-1,36-1-15,-1 35 16,36-17-16,0-17 0,18-1 15,0 0-15,35 0 16,-18-17-16,36 0 16,-36-18-16,18-36 15,-18 19-15,0-54 16,-17 36-16,-18-53 16,0 53-16,-18-1 15,1 1-15,17 0 0,-18-1 16,0 1-1,1 35-15,17 35 16,17 36 0,1-36-16,17 18 0,1-35 15,34 52-15,-35-52 16,18 0 0,-35-1-16,17 1 15</inkml:trace>
  <inkml:trace contextRef="#ctx0" brushRef="#br0" timeOffset="1118.1">6456 3387 0,'17'0'0,"-17"-18"16,0 0 0,-17 18-16,-1-17 15,-17 17 1,0 17-16,17-17 0,-17 18 16,-18 35-16,35-18 15,1 18 1,17-18-16,17 36 15,1-36-15,-1-17 0,36 17 16,18-17 0,-18-36-1,-18 1-15,0-36 0,-35 17 16,18 1-16,-18-35 16,0 34-16,-35-17 15,17 18-15,0 17 16,18 36 15,36 35-15,-1-18-16,0 36 15,1-36-15,-19 0 0,1-17 16,35 35-16,-18-35 16,-17-18-16,-1 0 15</inkml:trace>
  <inkml:trace contextRef="#ctx0" brushRef="#br0" timeOffset="1774.06">7179 3387 0,'0'0'16,"-35"-18"-16,17 0 0,-17 1 15,0-1-15,-1 18 16,1 0-16,0 0 16,-1 18-16,19-18 0,-18 35 15,-1 0-15,36 1 16,0-1-16,18 18 15,-18-18-15,35-17 16,-17-1-16,17 1 0,18 0 16,-18-18-16,18 0 15,-35-18-15,17-35 16,-17 35-16,-18-17 16,0 0-16,0 0 0,-18-18 15,18 17 1,-35-17-16,17 36 15,1-1-15,17 36 16,0 35 0,0-18-16,0 0 15,17 54-15,1-54 16,-1 0-16,36 18 16,-35-35-16,35 17 15,-35-17-15,-1-18 16,1 0-16,0 0 0</inkml:trace>
  <inkml:trace contextRef="#ctx0" brushRef="#br0" timeOffset="2144.04">7391 3581 0,'0'53'0,"0"-106"0,0 123 15,17-17 1,-17-35-16,0-53 31,0-36-15,0 36-16,-17-18 15,17 18-15,0-18 0,17-36 16,-17 54-16,36 0 16,-36 17-16,35 18 15,-17 0-15,17 35 16,-35-17-16,35 35 16,-35-35-1,18-1-15,-1 19 16,1-36-16</inkml:trace>
  <inkml:trace contextRef="#ctx0" brushRef="#br0" timeOffset="2413.5">7726 3334 0,'-18'0'16,"36"0"-16,-53 17 15,17 1-15,18 53 16,0-36-16,18 35 15,-1-34-15,36 17 16,-18-53-16,54 0 16,-54-18-16,0 0 0,0-17 15,-17 0-15,-18 0 16,0-1-16,0 1 0,-35-18 16,0 35-1,-36-17-15,36 17 16,-18 36-16,35-18 15,0 18-15,18 17 0</inkml:trace>
  <inkml:trace contextRef="#ctx0" brushRef="#br0" timeOffset="2754.22">8149 3581 0,'0'35'0,"0"-70"0,0 88 16,-17-71-1,17-35 1,0 35-16,0-52 16,17 17-1,18-18-15,-17 54 16,35-19-1,-35 36-15,17 0 0,-17 0 16,-1 18-16,1 17 16,-1 1-16,19-1 15,-19 0-15,-17-17 16,0 0-16,18-18 0,-18 17 16,0 1-16,-18-1 15</inkml:trace>
  <inkml:trace contextRef="#ctx0" brushRef="#br0" timeOffset="3603.72">9754 3422 0,'18'0'31,"35"0"-31,-35 0 16</inkml:trace>
  <inkml:trace contextRef="#ctx0" brushRef="#br0" timeOffset="3743.74">10266 3440 0,'35'0'16,"-70"0"-16,88 0 0,-18 0 16,-17 0-16,-1 0 15</inkml:trace>
  <inkml:trace contextRef="#ctx0" brushRef="#br0" timeOffset="3855.03">10707 3440 0,'17'0'16,"-34"0"-16</inkml:trace>
  <inkml:trace contextRef="#ctx0" brushRef="#br0" timeOffset="3970.81">10918 3440 0,'18'-18'0,"-36"36"0,36-54 15</inkml:trace>
  <inkml:trace contextRef="#ctx0" brushRef="#br0" timeOffset="4444.3">11906 3228 0,'-35'0'15,"0"18"-15,17 17 0,-35 18 16,53-18-16,0 18 16,18-35-16,35 17 15,-18-17-15,0-18 16,1 0-16,16-18 16,37-17-16,-54-1 15,0-34-15,-17 34 16,-36-34-16,1 35 15,-36-18 1,35 35-16,-17 18 0,-1 0 16,1 0-16,18 18 15</inkml:trace>
  <inkml:trace contextRef="#ctx0" brushRef="#br0" timeOffset="4665.96">12435 3422 0,'0'0'0,"-35"-35"15,18-1-15,-1 19 0,0-19 16,1 19-16,17-1 0,0-17 16,0 17-16,17 1 15,1 17-15,0 0 16,34 35-1,-34-17-15,0-18 16</inkml:trace>
  <inkml:trace contextRef="#ctx0" brushRef="#br0" timeOffset="5124.42">12788 3228 0,'0'0'0,"-17"-18"16,-54 36-1,36 17-15,17-17 16,0 17-16,18 0 0,18 18 16,0-17-16,-1-19 15,36 1 1,-17-18-16,34 0 16,-52-18-16,35-35 15,-53 36-15,17-19 16,-17 19-16,-17-36 0,17 18 15,-18 17-15,0 0 16,18 36 0,18 35-1,0-36-15,-18 19 16,17-19-16,1 19 0,0-19 16,-18 1-16,17-18 0,-17 18 15,0-36 1,0-17-16,0 17 15,36-35-15,-19 18 16,1 17-16,-1 1 16,19 17-1,-19 0-15,19 17 16,-36 18-16,17 1 16,-17-1-16,18-17 0,-18-1 15</inkml:trace>
  <inkml:trace contextRef="#ctx0" brushRef="#br0" timeOffset="5789.81">13476 3281 0,'0'-18'16,"0"36"-16,-18-53 15,1 35-15,-1 0 0,-17 0 16,17 17-16,-17 18 15,35-17-15,0 35 16,0-18-16,18-17 16,17 17-1,0-35-15,-17 0 0,35 0 16,-18-35 0,-17 17-16,-18-17 15,0 0-15,17 17 0,-17 0 16,0 36-1,0 70 1,18 18 0,-18-53-16,18 53 15,-18-71-15,0 36 16,0-36-16,0-17 16,-18-1-16,-17-34 15,17 17-15,-17-53 16,17 35-16,-17-52 15,17 17-15</inkml:trace>
  <inkml:trace contextRef="#ctx0" brushRef="#br0" timeOffset="6061.84">13688 3440 0,'0'0'0,"17"0"0,36 0 15,-17 0-15,-1-36 16,-17 19-16,-1-19 16,-17 19-16,0-19 0,0-16 15,0 34-15,-17-17 16,-19 17-16,19 0 0,-19 18 16,19 0-16,-1 0 0,0 53 15,18-17-15,36 34 16,-19-17-16,19-18 15,17 18 1,35 0-16,-53-35 16,18-18-16</inkml:trace>
  <inkml:trace contextRef="#ctx0" brushRef="#br0" timeOffset="6225.29">14817 3334 0,'17'0'31,"1"0"-31,0 0 16,-1 0-16</inkml:trace>
  <inkml:trace contextRef="#ctx0" brushRef="#br0" timeOffset="6350.99">15258 3404 0,'0'0'16,"35"-17"-16,-17 17 0</inkml:trace>
  <inkml:trace contextRef="#ctx0" brushRef="#br0" timeOffset="6478.33">15752 3404 0,'0'0'0,"17"0"0</inkml:trace>
  <inkml:trace contextRef="#ctx0" brushRef="#br0" timeOffset="6617.7">16175 3387 0,'0'0'16,"18"0"-16,-36 0 16</inkml:trace>
  <inkml:trace contextRef="#ctx0" brushRef="#br0" timeOffset="7269.07">16704 3140 0,'-18'0'15,"36"0"-15,-18 0 16,71-18-16,-1 0 16,54 1-16,-71-1 15,35 18 1,-71 18-16,1 17 15,-18 0-15,-53 36 16,18-36-16,-18 36 16,35-54-16,18 36 15,18-35 1,52 17-16,-17-35 16,18 0-16,-1 0 15,-52-17-15,0-1 16,-36 0-1</inkml:trace>
  <inkml:trace contextRef="#ctx0" brushRef="#br0" timeOffset="7408.38">16951 3281 0,'123'-18'15,"-246"36"-15,299-36 0,-123 1 16,0 17-16,-18-18 15,-17 18-15</inkml:trace>
  <inkml:trace contextRef="#ctx0" brushRef="#br0" timeOffset="7697.14">17410 3122 0,'0'0'15,"0"18"-15,0 17 0,17 0 0,1-17 16,-18 17-16,18-17 0,17 17 15,-18-35-15,1 0 16,17-18 0,-17 1-16,-18-18 15,0 17 1,0-17-16,0-1 16,0 54-1,0 35 1,18-35-16,17 34 15,0-34 1,-17 0-16,17-1 0,0 1 16,-17-18-16,0-18 15</inkml:trace>
  <inkml:trace contextRef="#ctx0" brushRef="#br0" timeOffset="7924.3">17780 2628 0,'0'0'16,"53"106"-16,-35-35 0,-1-18 16,18 70-16,-17-52 15,0 34-15,-1-52 16,1-17-16,0 34 15,-1-52-15,19-1 16,-19-17-16</inkml:trace>
  <inkml:trace contextRef="#ctx0" brushRef="#br0" timeOffset="8213.57">18186 3069 0,'0'0'0,"0"35"16,17 18-1,1-35-15,0 17 16,-1-17-16,1 0 0,0-1 0,17-17 16,-18 0-16,19 0 0,-19 0 15,1-17-15,0-1 16,-18-35-16,0 18 16,0-18-1,0 35-15,0 1 16,17 34-16,1 36 15,-18-18-15,18 18 16,-1-17-16,1-1 16,-1-18-1,1 1-15,17 0 16</inkml:trace>
  <inkml:trace contextRef="#ctx0" brushRef="#br0" timeOffset="8936.94">19703 2681 0,'-53'35'16,"17"1"-16,-34 34 15,35-17-15,-36 18 16,53-36 0,1 0-16,17 1 15,0-19-15,0 18 0,35 18 16,0-17-16,36-1 15,-36-17-15,18 17 16,-18-35-16,1 17 16</inkml:trace>
  <inkml:trace contextRef="#ctx0" brushRef="#br0" timeOffset="9294.86">19950 2875 0,'-18'53'15,"18"0"-15,0-18 0,18 18 0,-1-18 16,1 1-16,17-1 16,0 0-16,36 1 15,-53-36-15,52 0 16,-52-18-16,35-35 15,-53 0-15,17-17 16,-17 17-16,0-18 16,-17 36-16,17 17 15,-18 53 1,18 1 0,0 17-16,18 0 0,-1 35 15,19-35-15,-1 17 16,0-35-16,-17-17 15,-1 0-15,1-18 16</inkml:trace>
  <inkml:trace contextRef="#ctx0" brushRef="#br0" timeOffset="9693.76">20585 3052 0,'0'88'16,"0"-176"-16,0 229 0,0-71 16,0-35-16,0-17 15,0 0-15,0-1 0,0-34 16,0-54 0,17 18-16,-17-70 15,18 70 1,0-35-16,-18 70 15,0 0-15,17 54 16,1 34 0,-1-17-16,1-18 15,0 18-15,35 0 16,-18-17-16,0-19 16,-17-17-16,-1 0 15,-17-17-15,18-1 0,-36-53 16,18 36-16,-17-53 15,17 53-15,-18-36 16,1 36-16,17 0 16,-18 35-16</inkml:trace>
  <inkml:trace contextRef="#ctx0" brushRef="#br0" timeOffset="9960.45">21131 2946 0,'18'88'16,"-18"-35"-16,0 35 15,18-53-15,-18 36 16,17-36-16,-17 0 16,18-17-16,0-18 15,-1-18-15</inkml:trace>
  <inkml:trace contextRef="#ctx0" brushRef="#br0" timeOffset="10166.25">21378 3052 0,'-70'17'15,"140"-34"-15,-175 52 0,87-18 0,0 1 16,18 0-16,18 17 16,0-17-16,-1-1 15,18 1-15,1 0 0,-19-18 16,36 17-16,-35-17 15,-18 18-15</inkml:trace>
  <inkml:trace contextRef="#ctx0" brushRef="#br0" timeOffset="10494.7">21555 2840 0,'0'0'16,"35"35"-16,-17-17 0,17 17 16,18 18-16,-18-35 15,0 17-15,18-17 0,-17-1 16,-1 1-16,18-1 15,-53 1-15,0 17 16,-18-17-16,-35 17 16,18 1-16,-36-1 15,18 0-15,1 0 16,34 1-16,-17 17 16,17-36-1</inkml:trace>
  <inkml:trace contextRef="#ctx0" brushRef="#br0" timeOffset="12991.03">2875 4128 0,'18'0'16,"17"0"-16,0 0 15,1 0-15,-1 0 16,53-18-16,-35 0 16,0 1-16</inkml:trace>
  <inkml:trace contextRef="#ctx0" brushRef="#br0" timeOffset="13719.6">2805 4128 0,'0'35'0,"17"-18"16,-17 19-16,18 34 15,0-34-15,-18 52 16,17-35-16,1 52 16,-18-52-16,17 0 0,-17 88 15,0-88 1,18 88-16,0-88 16,-1 88-16,1-70 15,-18 0-15,0-1 0,18 1 16,-18-1-16,0 1 15,0 17-15,17 53 16,-17-70-16,0-1 0,18 107 16,-18-19-1,18-69-15,-1 87 16,1-88-16,-1 89 16,1-89-16,0 88 15,-1-70-15,1 70 16,-18-70-16,18 88 15,-18-106-15,17 18 16,-17-18-16,0 18 0,18 71 16,-18-72-16,18 72 15,-18-89 1,17 18-16,-17-18 0,0 0 16,18 89-1,-18-107-15,0 89 0,0-71 16,0 53-1,0-70-15,17 52 16,-17-52-16,18 35 16,-18-53-16,0 0 15,0-18-15,0 0 0,18 18 16,-18-35-16,17-1 16,1-17-1,-18-17 1,18 17-1,-1 0-15,1 0 16,53 0 0,-36 0-16,35 0 15,-17-18-15,35 18 16</inkml:trace>
  <inkml:trace contextRef="#ctx0" brushRef="#br0" timeOffset="15659.94">22348 3598 0,'-17'0'16,"34"0"0,1 18-16,35-18 15,-18-18-15,36 18 16,-36 0-16,53 0 15,-35 18-15,18 0 16,-36-18-16,18 0 16,-18 0-1,-17 17-15,-18 1 110,0 0-79,0-1-15,0 1-16,0-1 15,0 1-15,0 0 0,0-1 0,18 1 16,-18 17-16,0 1 15,0-19-15,0 18 16,-18 1-16,18-19 0,0 19 16,0 34-16,0-34 15,18 52-15,-18-53 16,0 71-16,0-53 16,0 53-16,0-54 15,0 19 1,0 0-16,0-18 0,0 88 15,0-71-15,0-17 16,0 35-16,-18-17 0,18 70 16,0-53-16,-18 71 15,18-71-15,0 106 16,-17-106-16,17 89 16,0-89-16,-18 106 15,18-88-15,-18 105 16,18-105-16,-17 0 15,17 0-15,-18 0 16,18 105-16,0-105 16,-18 106-16,18-106 15,0 105 1,0-105-16,18 88 0,-18-88 16,0 88-1,0-88-15,0 88 16,0-106-16,0 18 15,0-18-15,0 0 0,0 89 16,-18-89-16,18 0 16,0-17-16,0 17 0,18 53 15,-18-70-15,0 70 16,0-88-16,18 70 16,-18-70-16,0 35 15,17-52-15,-17 34 16,18-35-16,-18 1 15,18-1-15,-18-17 16,0-1 0,-18-17 124,-17 0-124,17 0-16,-70 0 16,35 0-16,0 0 15,-17 18-15,-1-18 0,-17 17 16,17-17-16,-17 18 0,-124 0 15</inkml:trace>
  <inkml:trace contextRef="#ctx0" brushRef="#br0" timeOffset="17435.14">1499 4039 0,'0'18'16,"0"0"-16,0-1 16,18 1-16,-18 17 0,18 0 15,17 107-15,-17-54 16,-1 18-16,18 141 16,1 17-1,-36-123-15,17 141 16,-17-140-16,18 69 15,-18-123-15,18 36 16,-18-106-16,0-1 16</inkml:trace>
  <inkml:trace contextRef="#ctx0" brushRef="#br0" timeOffset="17829.92">1270 4145 0,'18'-17'15,"-18"-1"-15,17 18 16,1-35-16,-18 17 16,0-17-1,18 17-15,-18 0 16,17 18-16,1 0 16,-1 0-16,19-17 15,-19 17-15,1 0 0,17 17 16,-17 1-1,0 0-15,-1 70 16,-17-53-16,36 71 16,-1-35-16,-18-19 0,72 37 15</inkml:trace>
  <inkml:trace contextRef="#ctx0" brushRef="#br0" timeOffset="18512.46">847 6473 0,'0'0'16,"-18"-17"-16,36 17 15,17 0 1,18 0-16,-18 17 16,0 1-16,1 17 15,-36 1 1,0-1-16,-18 0 0,-17 18 16,17 18-1,18-36-15,0 0 0,18 18 16,35 0-1,-18-35-15,-17-1 16,17-17-16,-17 18 16,-18 0-16,-18-1 15,-35-17 1,18 18-16,-18-18 16,0 18-16,18-18 0,-36 17 15,53-17-15</inkml:trace>
  <inkml:trace contextRef="#ctx0" brushRef="#br0" timeOffset="18802.88">1288 6720 0,'-36'53'16,"72"-106"-16,-72 159 0,36-70 0,0-1 15,18 18-15,17-18 16,18 0-16,-35-35 16,52 0-1,-34-17-15,17-19 16,-36 1-16,-17-18 16,-17 18-16,-36-18 15,17 35-15,-52-17 16,53 17-16,-36 18 15,54 0-15,-1 18 16,18 0-16</inkml:trace>
  <inkml:trace contextRef="#ctx0" brushRef="#br0" timeOffset="19287.43">1834 6650 0,'-17'18'16,"-18"17"-1,17-18-15,18 36 16,0-17-16,18-1 0,-1 0 15,1-17-15,17-1 0,0 1 16,18 0 0,-17-18-16,16-36 15,-34 1-15,0 18 16,-18-19-16,0 1 0,0 0 16,-36-1-16,-16-34 0,16 52 15,1 1-15,-18-1 16,35 18-16,-34 0 15,34 18-15,18-1 0</inkml:trace>
  <inkml:trace contextRef="#ctx0" brushRef="#br0" timeOffset="20391.44">1605 7479 0,'-17'0'0,"17"18"16,17 34 0,-17 1-1,18 0-15,-1 35 0,-17-17 16,18 17-16,-18 18 0,0 0 16,0 0-16,-18 17 0,18 124 15,-17-106-15,17 141 16,0-140-16,-18-1 15,18-18-15,0-35 0,0 1 16,0 52-16,18-71 16,-18 36-1,0-71-15,17 1 0,1 17 16,0-36 0,-1-17-1,-34-17-15,17-1 16</inkml:trace>
  <inkml:trace contextRef="#ctx0" brushRef="#br0" timeOffset="20694.39">1323 9419 0,'0'0'0,"0"35"0,18 1 16,-1 17-16,1 0 0,35 70 16,-36-70-16,36 70 15,-17-70 1,-19 0-16,36 0 16,-18-35-16,-17-1 15,17-34-15,-17 17 16,35-35-16,-35-1 15,52-52-15,-52 53 16,35-18 0,-36 35-16,1 18 0</inkml:trace>
  <inkml:trace contextRef="#ctx0" brushRef="#br0" timeOffset="23078.9">4057 11113 0,'-35'-18'15,"70"36"-15,-88-36 0,35 18 0,1 0 16,34 0 15,19 0-15,-1 18-16,-17-18 15,35 0-15,-18 0 0,18 0 0,0 0 16,70 17 0,-52-17-16,70 18 15,-71-1-15,89 1 16,-71-18-16,71 35 16,-53-35-16,0 18 0,0-18 15,140 18 1,-104-18-16,-1 17 15,17-17-15,1 0 0,0 0 16,0 0-16,35 0 0,158-17 16,-175 17-16,193 17 15,-193-17-15,175 18 16,-193-18-16,176 18 16,-176-18-16,0 0 15,-18 0-15,159 0 16,-177 0-16,18 0 0,-35 0 15,106 0 1,-36 0-16,-105 0 0,-18 17 16,0-17-16,-18 18 15,-17-18-15</inkml:trace>
  <inkml:trace contextRef="#ctx0" brushRef="#br0" timeOffset="23363.19">11254 10918 0,'17'53'15,"-34"-106"-15,17 142 0,0-19 16,0-34 0,-18 52-16,18-53 15,18 53-15,-18-70 16,35 35 0,-17-36-16,-1-17 0</inkml:trace>
  <inkml:trace contextRef="#ctx0" brushRef="#br0" timeOffset="23624.1">11606 11024 0,'0'53'16,"0"-106"-16,0 142 0,18-37 15,0-34-15,17 0 16,0-1-16,1 1 0,-1 0 0,18-18 15,17 0 1,-52-18-16,17-35 16,-35 35-16,-17-34 15,-19 16-15,1 19 0,-36-36 16,36 53-16,0 0 16,17 0-16,18 17 15</inkml:trace>
  <inkml:trace contextRef="#ctx0" brushRef="#br0" timeOffset="23761.97">12171 11254 0,'0'0'0,"0"17"0,17 36 16,-34-18-16,-18 1 16,17-1-16,-17-17 15,17-1-15,-17 1 0,17 0 16</inkml:trace>
  <inkml:trace contextRef="#ctx0" brushRef="#br0" timeOffset="24286.72">12859 11060 0,'0'0'16,"-18"-18"-16,-17 18 0,-18 0 16,35 18-1,-17-1-15,0 36 16,17-35-16,18 52 15,18-52-15,17 35 16,-17-35-16,52-18 16,-17 0-16,18-18 15,-36-17-15,0-18 16,-17 17-16,-36-34 16,1 35-16,-54-18 15,36 35-15,-53 18 16,70 18-16,-17 17 15</inkml:trace>
  <inkml:trace contextRef="#ctx0" brushRef="#br0" timeOffset="24574.4">13317 11130 0,'-35'18'15,"17"-1"-15,1 1 0,-18 17 16,35-17-16,0 0 16,0-1-16,17 1 0,18 0 15,1-18-15,17-18 16,-18 0-16,18-17 16,-36 17-16,1-35 15,-36 36-15,-17-36 16,18 35-16,-36-17 15,17 17-15,1 18 16,-35-17-16,34 34 16,36 1-1</inkml:trace>
  <inkml:trace contextRef="#ctx0" brushRef="#br0" timeOffset="24914.71">13758 10971 0,'0'18'16,"0"0"-1,-17 17-15,17-17 0,0 52 16,0-35-1,35 36-15,-17-53 16,35 17-16,-18-17 16,35-18-16,-34-18 15,17-35 1,-36 18-16,-17-36 0,-17 36 16,-19-36-1,1 36-15,-53 0 16,35 35-16,-35 17 15,52 1-15,1-18 16</inkml:trace>
  <inkml:trace contextRef="#ctx0" brushRef="#br0" timeOffset="25803.27">14746 11183 0,'18'0'31,"17"18"-31,0-18 16,54 0-1,-37 0-15,19 0 0,0 0 0,87-18 16,-70 18 0,89-18-16,-89 18 15,124 0-15,-106 0 16,-1 18-16,1-18 15,124 35-15,-107-17 16,124-18-16,-124 18 16,19-18-16,-1 0 0,106 0 15,-124 0-15,124 0 16,-106 0-16,124 0 16,-124 17-16,141 1 15,-158-18-15,140 0 16,-123 0-1,89-18-15,-142 18 16,88-35-16,-88 35 16,71-35-16,-88 35 15,87 0-15,-69 0 16,87 0 0,-88 17-16,124 19 15,-106-19-15,-1 1 16,-16-18-16,-1 18 0,71-18 15,-71 17-15,71 1 16,-71-1-16,0-17 16,0 18-16,0-18 0,71 35 15,-88-35-15,87 36 16,-87-36-16,35 0 16,-53 0-16,-18 0 15,-17-18-15,-1 18 0,1-35 16,-18 17-1,0 0-15,-18 18 16</inkml:trace>
  <inkml:trace contextRef="#ctx0" brushRef="#br0" timeOffset="26109.87">22384 11077 0,'-18'-17'16,"36"34"-16,-18-17 15,53 36-15,0-1 16,0-18-16,-1 19 0,72 17 16,-54-36-16,19 36 15,-36-35 1,-36-1-16,1 19 0,-18-19 15,-18 1-15,-17 0 16,0-1-16,-18 1 0,0-18 16,0 18-16,0-1 0,0 1 15,-17 17 1,34 0-16,1-17 16,17 0-16</inkml:trace>
  <inkml:trace contextRef="#ctx0" brushRef="#br0" timeOffset="26882.6">4286 10760 0,'0'0'16,"53"-18"-16,-35 18 0,-1 0 15,1 0-15,-36 18 32,1-1-17,-18 19-15,-54-1 16,36 0-16,-35 0 15,35-17-15,-17 17 16,34-17-16,19 17 16,17-17-16,17 17 15,1-17 1,17 0-16,1 17 0,17-18 16,0 1-16,-1 0 0,72 17 15,-71-17-15,-18 17 0</inkml:trace>
  <inkml:trace contextRef="#ctx0" brushRef="#br0" timeOffset="79747.17">13494 2752 0,'-18'0'16,"36"0"0,17-36-1,0 19-15,54-54 16,-19 36-16,89-53 15,-53 52-15,88-52 16,-88 35-16,70-17 16,-106 52-1,-17 1-15,0-1 0,-17 0 16,-19 18-16,1 0 16,-36 0-1</inkml:trace>
  <inkml:trace contextRef="#ctx0" brushRef="#br0" timeOffset="80115.33">13529 2346 0,'0'0'16,"18"0"-16,-36 0 16,-17 35-1,-1 1-15,-16 34 16,16-35-16,1 54 15,17-54-15,18 35 16,0-34-16,53-1 16,-17-17-16,16-18 15,1 0-15,0-18 0,71 0 16,-89 1-16,0 17 16,1-18-16,-19 18 0</inkml:trace>
  <inkml:trace contextRef="#ctx0" brushRef="#br0" timeOffset="80772.39">15169 1711 0,'0'0'16,"-17"0"-16,-1 0 15,-17 0 1,17 35-16,1-17 0,-1 70 16,0-35-16,18 70 15,18-87-15,0 17 16,35 0-1,-18-36-15,0 1 0,53-18 16,-52-18-16,16-35 16,-34 36-16,-36-36 15,-17 35-15,18-17 16,-89 17-16,53 18 16,-18 35-1,36-35-15,17 18 0,18 0 16</inkml:trace>
  <inkml:trace contextRef="#ctx0" brushRef="#br0" timeOffset="81093.5">15505 1729 0,'17'0'0,"1"17"15,0 1-15,-1 0 0,1-1 16,-1 1-16,1-1 16,0 19-16,-18-19 0,17 19 0,-17 17 15,-17-18 1,17 18-16,-18-36 15,18 1-15,0 0 16,0-1 0,35-17-1,1 0-15,17-17 16,-36-1-16</inkml:trace>
  <inkml:trace contextRef="#ctx0" brushRef="#br0" timeOffset="81360.1">15893 1693 0,'0'-17'16,"17"-1"-16,54 0 16,-36 1-16,0-1 15,1 18-15,-1-17 0,18-1 16,-35 18-16,-36 0 16</inkml:trace>
  <inkml:trace contextRef="#ctx0" brushRef="#br0" timeOffset="81634.11">15893 1640 0,'0'0'0,"-18"18"0,18 0 16,0 35-16,0-18 16,0-17-16,18 17 15,-1 18-15,19-36 16,16 19-16,-16-36 15,-1 17-15,-17 1 0,-1 0 16,19-1-16,-36 1 16,-18 17-1,0-17-15,1-18 0,-19 17 16,-34-17-16,17 18 16,18-18-16,17-18 15,0 18-15,18-17 0</inkml:trace>
  <inkml:trace contextRef="#ctx0" brushRef="#br0" timeOffset="81971.75">16316 1676 0,'0'0'16,"53"-36"-16,-18 19 16,0-1-16,54 1 15,-54-1-15,18 0 16,-36 18-16,-17 18 16,18 17-16,-18-17 15,-18 17-15,18 0 16,0 1-16,0-1 0,0 0 0,0 36 15,18-36 1,0 18-16,-18-18 16,17 0-16,-17-17 15,-17-18 1,-1 0-16</inkml:trace>
  <inkml:trace contextRef="#ctx0" brushRef="#br0" timeOffset="82118.17">16528 1870 0,'0'0'16,"88"0"-16,-53 0 0,71-18 15,-71 0-15,36 1 16,-54 17-16,1-18 16,-36 18-16</inkml:trace>
  <inkml:trace contextRef="#ctx0" brushRef="#br0" timeOffset="82612.48">15540 1676 0,'-18'-18'16,"1"18"-16,-1 0 16,0 0-1,-17 18-15,17-18 16,1 17-16,-1 19 16,18-19-16</inkml:trace>
  <inkml:trace contextRef="#ctx0" brushRef="#br0" timeOffset="89841.32">24783 1393 0,'0'0'0,"-18"-17"0,0 17 15,1 0-15,-36 17 16,18 36-1,-1-17-15,19 17 0,-1 0 16,18-1-16,0 72 16,0-71-16,53 53 15,-18-71-15,53 18 16,-35-53-16,88-18 16,-88 1-16,53-54 15,-71 36-15,-17-1 16,-18-16-16,0 16 0,-35-52 15,0 53 1,-71-36-16,35 54 16,18 17-16,0 0 0,18 0 15,-18 35-15,35 0 16</inkml:trace>
  <inkml:trace contextRef="#ctx0" brushRef="#br0" timeOffset="90308.63">25576 1711 0,'0'-18'15,"0"36"-15,-17-36 16,-19 36-16,19 0 15,-36 52-15,35-35 16,18 36-16,0-36 16,0 1-16,36 16 15,-19-34-15,36 17 16,-18-35-16,1 0 16,-19 0-16,1-17 15,-18-1-15,0 0 0,0 1 16,-18-1-16,18 1 0,-53-19 15,36 36 1,-19-17-16,19 17 0,-1 0 16</inkml:trace>
  <inkml:trace contextRef="#ctx0" brushRef="#br0" timeOffset="90848.65">25823 1746 0,'0'0'0,"18"0"15,17 0 1,-17 0-16,52 0 16,-52 18-16,17-18 15,-17 18-15,0-1 0,-18 1 16,0-1-16,0 36 16,-18-35-16,-17 35 15,17-53-15,-17 18 0,17-1 16,1 1-1,34-1 1,1-17 0,-1 0-16,1 0 15,0 0-15,-1 18 0,1-18 0,0 0 16,-1 0 0</inkml:trace>
  <inkml:trace contextRef="#ctx0" brushRef="#br0" timeOffset="91298.98">26282 1711 0,'0'0'0,"18"0"16,17-18-16,-17 18 16,34-17-16,-34-1 15,-36 18 1,-17 18 0,18-18-16,-36 35 15,35-17-15,0-1 16,1 1-16,17 0 15,17-1 1,1 1-16,35 17 16,-18-17-16,18 17 15,-18-17-15,-35-1 0,18 1 16,-18 0-16,-18-18 16,1 17-16,-19-17 0,1 18 15,0-18-15,0 0 16,17 0-16,-35 0 15,53-18-15,0 1 16</inkml:trace>
  <inkml:trace contextRef="#ctx0" brushRef="#br0" timeOffset="91633.5">26635 1693 0,'35'-17'0,"-70"34"0,88-34 16,-18-1-16,18 18 16,-36-18-16,19 18 0,-19 0 15,1 0-15,0 0 16,-18 18-16,0 0 15,0 17 1,0 0-16,0 1 16,0-1-16,0-18 0,17 36 15,-17-35-15,18 35 16,0-18 0,-18 0-16,0-17 15,0 0-15</inkml:trace>
  <inkml:trace contextRef="#ctx0" brushRef="#br0" timeOffset="91783.68">26758 1958 0,'0'0'16,"71"0"-16,-54 0 0,19 0 15,-1 0-15,0 0 0,-17 0 16,0 0-16,-1 18 15</inkml:trace>
  <inkml:trace contextRef="#ctx0" brushRef="#br0" timeOffset="93384.07">24518 3475 0,'35'0'16,"1"-18"-1,34 1-15,-17-1 16,0 18-16,0-18 16,-18 1-16,0 17 0,36 0 15,-53 0-15</inkml:trace>
  <inkml:trace contextRef="#ctx0" brushRef="#br0" timeOffset="94590.08">24589 3493 0,'0'0'16,"0"17"-16,0 1 16,17-1-16,-17 1 15,0 35-15,0-35 16,18 35 0,-18-36-16,0 18 0,0-17 15,0 17-15,0-17 0,0 53 16,0-36-16,18 35 15,-18-34-15,0-1 16,0 0-16,0 1 0,0 52 16,0-53-16,0 36 15,0-36-15,0 0 16,0 0-16,0-17 16,0 17-16,0 1 0,0 34 15,-18-35-15,18 36 16,-18-18-16,1 35 15,17-53 1,-18 18-16,18 0 0,0 35 16,0-35-16,0 53 15,0-53-15,0 18 16,0 34-16,0-52 16,0 71-1,0-71-15,18 70 16,-18-52-16,0 35 15,0-36-15,0-17 0,0 0 16,0 0-16,17 70 16,-17-70-16,0 71 15,0-71-15,0 0 0,0 17 16,-17-17-16,17 71 16,-18-72-16,0 72 15,18-54-15,-17-17 16,17 71-16,0-71 15,0 17-15,0 1 16,0-18-16,0 88 16,17-88-16,-17 88 15,18-70-15,-18 52 16,0-70-16,18 88 16,-18-88-16,0 70 15,-18-52-15,18 52 16,0-52-16,-18 70 15,18-88-15,0 88 16,0-70-16,0 70 16,0-71-16,0 71 15,0-70-15,0 70 16,0-70 0,0 87-16,0-87 15,0 70-15,-17-70 16,17 70-16,0-71 15,0 71-15,0-70 16,0 70 0,0-70-16,0 70 15,0-88-15,17 88 16,-17-71-16,0 1 0,0 70 16,0-88-16,-17 88 15,17-70 1,-18 34-16,18-52 15,-18 53-15,18-53 16,0 18-16,0-36 16,-17 35-1,17-34-15,-18-19 0,18 36 16,0-17-16,0-1 16,0-17-16,18-1 15,-1-17-15,1 18 0,35-1 16,-35 1-1,17-18-15,53 0 16,-53 0-16,54 0 16,-54 18-16,53-18 15,-53 0-15,1 0 16</inkml:trace>
  <inkml:trace contextRef="#ctx0" brushRef="#br0" timeOffset="95391.38">25559 3475 0,'-18'18'15,"0"34"1,18 19 0,0-18-16,36 17 15,17 1 1,-18-36-16,53-17 0,-35-18 15,53-35 1,-53-1-16,0-17 16,-36 1-16,-17-19 15,-35 36-15,-35-36 16,-1 54-16,-35-1 16,53 36-16,-35 17 15,53 0-15,-1 36 16</inkml:trace>
  <inkml:trace contextRef="#ctx0" brushRef="#br0" timeOffset="95747.14">25735 4498 0,'18'0'0,"-36"0"0,36-18 16,-1 18-16</inkml:trace>
  <inkml:trace contextRef="#ctx0" brushRef="#br0" timeOffset="95897.48">25841 4851 0,'0'0'16,"18"17"-1,-18 1 1</inkml:trace>
  <inkml:trace contextRef="#ctx0" brushRef="#br0" timeOffset="96080.47">25841 5362 0,'0'0'15,"0"71"-15,18-54 0,-18 19 16,0-19-16,0 19 0,17 17 15,-17-18 1,-17 53-16,17-70 16,-18-1-16,18 19 0,-35-19 15</inkml:trace>
  <inkml:trace contextRef="#ctx0" brushRef="#br0" timeOffset="96158.17">25806 6033 0,'0'0'15,"0"17"-15,0 1 0</inkml:trace>
  <inkml:trace contextRef="#ctx0" brushRef="#br0" timeOffset="96275.27">25770 6332 0,'0'0'15</inkml:trace>
  <inkml:trace contextRef="#ctx0" brushRef="#br0" timeOffset="97449.67">25929 5539 0,'0'-18'31,"0"0"-31,0 1 16,18-19 0,-18 19-16,0-18 15,0 17-15,-18 0 16,1 36 0,-1 0-1,-17 52 1,17-35-16,18 36 15,0-36-15,18 36 16,-1-36-16,71 18 16,-35-35-16,53-1 15,-53-34-15,53-19 16,-71 19-16,1-36 16,-36 17-16,-18-52 15,-17 53-15,-71-53 16,35 35-16,-70 0 15,71 18-15,-36 35 16,70 17 0,1 36-16,18-17 15</inkml:trace>
  <inkml:trace contextRef="#ctx0" brushRef="#br0" timeOffset="98033.74">25841 6826 0,'0'18'16,"-18"0"-16,18-1 15</inkml:trace>
  <inkml:trace contextRef="#ctx0" brushRef="#br0" timeOffset="98171.7">25823 7303 0,'0'0'16,"0"17"-16,18-17 0,-18 18 15</inkml:trace>
  <inkml:trace contextRef="#ctx0" brushRef="#br0" timeOffset="98272.7">25841 7620 0,'0'18'16,"0"-36"-16,18 71 0,-1-53 0,-17 18 15</inkml:trace>
  <inkml:trace contextRef="#ctx0" brushRef="#br0" timeOffset="98367.29">25982 7832 0,'0'17'15</inkml:trace>
  <inkml:trace contextRef="#ctx0" brushRef="#br0" timeOffset="98933.99">25841 8925 0,'-18'0'0,"36"0"0,-36 18 16,1 52 0,17-17-16,0 71 15,0-71-15,17 53 16,-17-53-1,36 17-15,-36-17 16,17 0-16,-17-35 16</inkml:trace>
  <inkml:trace contextRef="#ctx0" brushRef="#br0" timeOffset="99841.33">25912 10301 0,'17'0'32,"1"18"-17,-18-1-15,0 1 16</inkml:trace>
  <inkml:trace contextRef="#ctx0" brushRef="#br0" timeOffset="99973.9">25929 10760 0,'18'17'16,"-18"1"-1,0 0 1</inkml:trace>
  <inkml:trace contextRef="#ctx0" brushRef="#br0" timeOffset="100113.99">25947 11113 0,'0'0'15,"0"17"-15,17-17 16,1-17 0</inkml:trace>
  <inkml:trace contextRef="#ctx0" brushRef="#br0" timeOffset="100261.88">26000 11359 0,'17'0'32,"1"0"-17</inkml:trace>
  <inkml:trace contextRef="#ctx0" brushRef="#br0" timeOffset="100629.28">25823 12277 0,'0'0'0,"-17"35"0,17 53 16,0-70 0,17 17-16,1-17 0,70-1 15,-53 1-15,54-18 16,-54-18-16,53-17 15,-70 17-15,17-34 16,-35 16-16,-35-17 16,17 18-16,-17 0 15,0-1-15,-18 1 0,-36 0 16,37 17-16,-19-17 16,36 17-16,17-35 15</inkml:trace>
  <inkml:trace contextRef="#ctx0" brushRef="#br0" timeOffset="102109.76">26405 3298 0,'-17'0'0,"34"0"16,1 0-1,0 0-15,17 0 16,36-17 0,-19-1-16,-16 1 0,17 17 15,-18 0-15,-17 0 16,-1 0-16,-17 17 31,0 1-15,0-1-16,0 1 15,18 17-15,-18-17 16,0 35 0,0-18-16,17 36 15,-17-36-15,0 53 16,0 0-16,0-52 15,0 70-15,-17-54 16,17 1-16,0 0 16,-18 18-16,1 52 15,17-52-15,-18 70 16,18-70-16,0 87 16,-18-69-16,18 69 15,-17-70-15,17 195 16,-18-177-16,18 105 15,-18 1 1,18-106-16,-17 123 16,17-123-16,0 123 15,0-123-15,0 123 16,0-123 0,0 123-16,0-123 15,0 124-15,0-125 16,-18 1-16,18 0 15,0 0-15,0 123 16,0-123-16,-18 0 0,18 106 16,0-107-16,0 107 15,0-106-15,0 106 16,0-124-16,0 18 16,0-18-16,-17 106 15,34-106-15,-17 106 16,0-106-16,18 106 15,0-106-15,-1 1 16,19 87-16,-19-88 16,1 89-16,0-72 15,-1 72 1,1-89-16,-1 0 0,19 89 16,-1-19-1,-17-87-15,-1-1 0,19 89 16,-19-88-16,1 52 15,0-52-15,-18-18 16,17 0-16,-17 0 0,18 52 16,-18-69-1,17-1-15,1 0 16,0 18-16,-18-35 0,17-1 16,-34-17 15,-1-17-16,0 17-15,-17-18 16,18 18-16,-19-18 0,-52 18 16,35-17-16,-53 17 15,53 0 1,-35 0-16,71-18 0,17 1 16</inkml:trace>
  <inkml:trace contextRef="#ctx0" brushRef="#br0" timeOffset="103799.26">26882 9296 0,'-18'0'16,"36"0"31,17 0-47,0 0 15,1 0-15,16 0 0,72 0 16,-71 0-16,70 0 16,-70 0-1,35-18-15,-52 18 16,-1 0-16,-35-18 15,-35 18 1,-1 0-16</inkml:trace>
  <inkml:trace contextRef="#ctx0" brushRef="#br0" timeOffset="104072.57">27129 9102 0,'-18'0'15,"36"0"-15,-71 0 0,17 17 0,-34 1 16,35 0-16,-18 17 16,35-17-16,0-1 15,18 1-15,0-1 16,18 1-16,17 17 0,36 18 15,-18-35-15,70 52 16,-70-52-16,18 17 16,-36-17-1</inkml:trace>
  <inkml:trace contextRef="#ctx0" brushRef="#br0" timeOffset="104639.76">28028 8996 0,'-35'0'15,"17"0"-15,1 17 16,-19 1-16,19 0 0,-19 52 16,36-17-16,0 35 15,0-52-15,53 34 16,-17-34-16,-1-19 15,0 18-15,18-17 0,18-18 16,-36 0 0,0 0-16,-17-18 15,-18-17-15,-18 18 16,-35-19-16,18 19 16,-18-1-16,18 18 15,0 0-15,17 0 0,0 0 16</inkml:trace>
  <inkml:trace contextRef="#ctx0" brushRef="#br0" timeOffset="105073.66">28328 9137 0,'-18'-18'16,"36"18"15,0 0-16,-1 0-15,36 18 16,-17 0-16,-1 17 16,-18 0-16,-17 18 15,0-35-15,-17 35 16,-1-36-16,1 36 16,17-35-1,0-1 1,17-17-16,1 0 15,17-17 1,-17 17-16,-1 0 16,1 0-1</inkml:trace>
  <inkml:trace contextRef="#ctx0" brushRef="#br0" timeOffset="105618.43">28734 9137 0,'17'0'32,"19"-18"-17,17 1-15,-36 17 16,1 0-16,17-18 15,-52 36 1,-1-18-16,-35 17 16,35 1-16,-17 17 15,35-17 1,0 0-16,0-1 0,0 1 16,18-1-16,-18 19 0,35-1 15,-17-17-15,17 17 16,-35-17-16,0 17 15,0-18-15,-18 1 16,1-18 0,-19 18-16,19-18 15,-19 0-15,19 0 16,-1 0-16,18-18 16,-18 18-1</inkml:trace>
  <inkml:trace contextRef="#ctx0" brushRef="#br0" timeOffset="105907.32">29034 9137 0,'0'0'15,"35"-18"-15,-17 18 0,17-17 16,0-1-16,18 18 15,-35 0 1,17 0-16,-17 0 16,-18 35-1,0 36 1,-18-53-16,18 52 16,0-52-16,0-1 15,0 36-15,0-35 16,18 17-16,-18-17 15</inkml:trace>
  <inkml:trace contextRef="#ctx0" brushRef="#br0" timeOffset="106048.08">29139 9384 0,'36'-18'16,"-72"36"-16,107-36 0,-36 1 0,53-1 15,-35 0-15,-17 18 16,-19-17-16</inkml:trace>
  <inkml:trace contextRef="#ctx0" brushRef="#br0" timeOffset="132361.26">30392 3334 0,'0'17'63,"17"19"-48,-17-19-15,0 19 16,0-19-16,0 19 16,0 34-16,-17-35 15,17 54-15,0-54 16,0 0-16,17 36 15,1-18-15,-18 35 16,0-35-16,0 53 16,18-54-16,-18 54 15,0-35-15,17 70 16,-17-88-16,0 88 16,18-88-16,-18 70 15,0-52-15,18 52 16,-18-52-1,0-1-15,0 1 0,0 0 16,0 70-16,0-71 16,0 89-1,17-88-15,-17-1 0,0 1 16,0-1-16,18 71 0,-18-70 16,0 70-1,0-53-15,0 53 16,0-70-16,0 105 15,0-105-15,0 88 16,0-71-16,18 71 16,-18-89-16,17 106 15,-17-105-15,0 105 16,0-87-16,0 69 16,0-69-16,18 87 15,-18-88 1,0 89-16,0-107 15,0 18-15,0 0 0,0 1 16,0 69-16,0-69 16,0 87-16,0-88 15,0 71-15,0-71 16,-18 89 0,18-89-16,0 70 15,0-69-15,0-19 16,0 18-16,0-17 0,18 0 15,-18 17-15,0-18 0,17 89 16,-17-88-16,0 87 16,0-69-16,-17-19 15,17 18-15,-18 53 16,1-70-16,17 70 16,0-88-16,-18 18 0,18 70 15,0-18 1,0-52-16,0-1 15,0 54-15,-18-71 16,18 17-16,0 36 16,0-53-16,0 0 0,0 35 15,0-35-15,18 35 16,-18-53 0,18 1-16,-18-1 0,17 18 15,-17-35-15,18 17 16,-18-18-16,17 1 15,-17 0-15,0-1 16,0 1 0,0 0-16,-17-18 15,-1 0 1,1 0 0</inkml:trace>
  <inkml:trace contextRef="#ctx0" brushRef="#br0" timeOffset="132722.34">30321 12947 0,'18'35'16,"-36"-70"-16,54 106 16,-19-19-16,18 19 15,-17-36-15,0 1 16,-1-19-16,1 18 0,17 1 16,-17-19-16,17-17 15,-17 0-15,17-17 16,0-1-1,18-17-15,-17 17 16,17-35-16,-36 18 16,18 0-1,-17 17-15,0-35 16,-18 36-16</inkml:trace>
  <inkml:trace contextRef="#ctx0" brushRef="#br0" timeOffset="133485.87">30074 3845 0,'0'-17'32,"36"-1"-17,-19-17 1,1-1-16,17 1 0,53-71 16,-52 36-16,-1 17 15,-17 0-15,17-18 0,-18 18 16,1-17-16,0 52 15,-1 18-15,1 0 16,17 71 0,18-1-1,-35-17-15,35 36 16,-18-54-16,18 35 16,-35-34-16</inkml:trace>
  <inkml:trace contextRef="#ctx0" brushRef="#br0" timeOffset="134047.93">31115 7108 0,'0'0'0,"0"18"15,18 35 1,-18-18-16,0 71 16,17-35-1,-17-18-15,0 0 0,0-18 16,0 18-16,18-18 0,-18 0 15,0-17-15,18 0 0,-1-1 16</inkml:trace>
  <inkml:trace contextRef="#ctx0" brushRef="#br0" timeOffset="134329.68">31397 7355 0,'-17'36'16,"34"-72"-16,-52 107 0,53-18 16,-18-35-16,35 17 15,-17-18-15,17-17 16,-18 18-16,19-18 16,-1 0-16,0-18 0,36-17 15,-54 0-15,1-18 16,-18 35-16,-18-17 15,1 17-15,-18 1 0,-18-1 16,17 1-16,1 34 16,17 1-16,1-1 15</inkml:trace>
  <inkml:trace contextRef="#ctx0" brushRef="#br0" timeOffset="134515.87">31821 7567 0,'0'18'0,"0"-36"0,0 53 16,-18-17-16,0 0 16,1-1-16,-19 19 0,1 16 15,35-34-15,-18 0 16</inkml:trace>
  <inkml:trace contextRef="#ctx0" brushRef="#br0" timeOffset="134809.87">32085 7461 0,'0'0'0,"-17"36"15,-1-19-15,0 18 16,18 1 0,18-19-16,0 1 15,-1 0-15,1-18 0,17 0 16,18 0-16,-35-18 16,17-17-1,-17-1-15,-18 19 0,-18-1 16,18 1-16,-53-36 15,35 35-15,-17 0 0,-18 18 16,36 0-16,-1 0 16</inkml:trace>
  <inkml:trace contextRef="#ctx0" brushRef="#br0" timeOffset="135092.1">32403 7479 0,'-18'35'15,"36"-70"-15,-36 88 0,18-36 16,18 1-16,-1 17 16,1-17-16,35 0 15,-36-18-15,19 0 16,-19-18-16,1 0 15,-18 1-15,0-1 0,-35-35 16,17 36-16,-35-19 16,36 19-16,-1 17 15,18-18-15</inkml:trace>
  <inkml:trace contextRef="#ctx0" brushRef="#br0" timeOffset="135459.99">32879 7461 0,'-35'18'0,"35"0"16,-18-1-16,18 1 15,18 17 1,-1-17-16,36-1 16,-18-17-16,18 0 15,-17 0-15,-19 0 16,19-17-16,-19-36 15,-17 35-15,-17 1 0,17-19 0,-53-17 16,17 18 0,-34 17-16,35 18 15,-18 0-15,17 18 16</inkml:trace>
  <inkml:trace contextRef="#ctx0" brushRef="#br0" timeOffset="154913.09">10160 6491 0,'0'-18'15,"0"1"-15,0-1 16,0 36 31,18 52-31,-1-17-16,-17 18 0,0-1 15,18 89-15,0-71 16,-1 53-1,1-88-15,-1 0 0,19 36 16,-1-19 0,0-35-16,1-17 0,-1 17 15,71-17-15,-53 0 16,-18-1-16,18-17 0,0 18 16,35-18-16,-70 0 15,34 0 1,-34 0-16,-36 0 15,1 0 1</inkml:trace>
  <inkml:trace contextRef="#ctx0" brushRef="#br0" timeOffset="155148.07">10407 7214 0,'18'0'16,"-36"0"-16,71 0 0,17 0 16,-17-17-16,53-1 15,-53 18-15,0 0 16,-18-18-16,1 18 0,-1 0 16,0-17-1,-35-1 1,-18 18-16,1-18 0</inkml:trace>
  <inkml:trace contextRef="#ctx0" brushRef="#br0" timeOffset="155341.57">10125 6491 0,'0'-35'15,"0"70"-15,17-70 0,19 17 0,17 1 16,17-1-16,1 18 0,87-18 16,-69 18-16,-19 0 15,54 0-15,-71-17 16</inkml:trace>
  <inkml:trace contextRef="#ctx0" brushRef="#br0" timeOffset="158850.13">6685 13176 0,'0'-17'16,"18"34"15,-18 19-16,0-19-15,17 18 16,-17 1-16,0-1 0,0 18 0,0 17 16,-17 72-16,17-54 15,0 71-15,0-71 16,17 18 0,1-71-16,17 0 0,-17-17 15,17-18-15,1 0 0,16 0 16,37-18-16,-36 0 15,52-17-15,-69 35 16,-1 0-16,0 0 16,-17 0-16,17 0 15,-52 0 1,-1 0 0</inkml:trace>
  <inkml:trace contextRef="#ctx0" brushRef="#br0" timeOffset="159072.24">6773 13741 0,'18'0'16,"53"0"-1,-36-18-15,71 18 16,-71-18-16,53 1 15,-53 17-15,18-18 16,-35 18-16,-18-17 16,-18-1-16,-17 0 15</inkml:trace>
  <inkml:trace contextRef="#ctx0" brushRef="#br0" timeOffset="159217.6">6720 13300 0,'0'0'16,"36"-36"-16,-1 19 0,36-36 16,-19 53-16,-16-18 0,-1 18 15,36 18 1</inkml:trace>
  <inkml:trace contextRef="#ctx0" brushRef="#br0" timeOffset="160206.57">7020 13194 0,'0'0'0,"0"-18"15,18 18 1,0 0-16,-1 0 15,18 0-15,-17 0 0,53 18 16,-36-18-16,18 0 16,-18 0-16,-17 0 15,-1 0-15</inkml:trace>
  <inkml:trace contextRef="#ctx0" brushRef="#br0" timeOffset="161597.66">7708 13653 0,'-17'0'32,"17"17"30,17-17 48,-17 18-95,-17-18 16,-1 0-15,18 17 0</inkml:trace>
  <inkml:trace contextRef="#ctx0" brushRef="#br0" timeOffset="163366.09">8237 13705 0,'0'0'0,"18"-17"0,0-1 16,-1 18-16,1-17 0,0-19 16,-18 19-1,-36-1 1,19 18-16,-1 0 0,-35 18 15,18-1-15,17 19 16,-17-19-16,17 18 16,1 18-16,17-17 0,0 17 15,17 52-15,1-52 16,52 18-16,-34-36 16,52-17-1,-35-18-15,53-18 16,-53 0-16,-18-17 15,0 0-15,-17 0 0,-18-36 16,-18 36-16,-35-36 16,0 54-16,-53-36 15,54 35-15,16 18 16,1-18-16,0 18 0,-18 0 16,53 18-16</inkml:trace>
  <inkml:trace contextRef="#ctx0" brushRef="#br0" timeOffset="164273.1">8890 13917 0,'-18'0'15,"1"18"1,-1-1-16,0 36 16,1-17-16,17-1 15,-18 18-15,18-18 0,0 0 16,18 1-16,-18-1 15,35 18-15,0-36 16,-17-17-16,0 18 0,17-18 16,-17 0-16,-18-18 0,17 18 15,-17-17-15,0-1 16,-17 1-16,-36-1 16,17 0-16,-17 18 15,36 0-15,-1 0 16,1 0-16</inkml:trace>
  <inkml:trace contextRef="#ctx0" brushRef="#br0" timeOffset="164661.34">9013 14058 0,'18'0'15,"0"0"1,-1 0-16,19 18 15,-19-1-15,19 19 16,-19-1-16,-17 0 16,0 1-16,0-1 15,-17-35-15,-1 35 16,36-35 15,-1 0-15,19-17-16,-19 17 15,1 0 1</inkml:trace>
  <inkml:trace contextRef="#ctx0" brushRef="#br0" timeOffset="164956.5">9331 14023 0,'0'0'0,"0"-18"0,18 18 16,-1 0-1,1 0-15,0 0 0,-1 0 16,18 0 0,-17 0-16</inkml:trace>
  <inkml:trace contextRef="#ctx0" brushRef="#br0" timeOffset="165262.69">9296 14041 0,'0'17'16,"17"1"0,-17-1-16,18 19 15,0-36-15,-1 17 0,1 19 16,0-19-16,-18 1 15,17 0-15,-17-1 16,0 1-16,0 0 16,-17-18-1,-1 17-15,0-17 16,1 0 0,-19 18-16,19-18 15</inkml:trace>
  <inkml:trace contextRef="#ctx0" brushRef="#br0" timeOffset="165628.67">9596 14005 0,'17'0'16,"1"18"-1,17 0 1,18-18 0,-18 0-16,-17 17 15,0 1-15,-18 17 16,0-17-16,0-1 15,-18 19-15,18-1 16,0-17-16,0 35 16,0-36-16,0 18 15,18-17-15,-18 0 16,0-1 0</inkml:trace>
  <inkml:trace contextRef="#ctx0" brushRef="#br0" timeOffset="165779.72">9684 14270 0,'53'0'0,"-106"0"15,141 0-15,-53-18 0,1 18 0,-1 0 16,0 0-16,-17 0 15,-1 0-15</inkml:trace>
  <inkml:trace contextRef="#ctx0" brushRef="#br0" timeOffset="167803.23">10954 13458 0,'17'18'16,"19"-18"-1,-1 0-15,36 0 16,-19-18-1,19 18-15,-36 0 16,1 18-16</inkml:trace>
  <inkml:trace contextRef="#ctx0" brushRef="#br0" timeOffset="167920.69">11148 13688 0,'0'0'16,"53"17"-16,-18 1 0,0-18 15,36-18 1,-36 18-16</inkml:trace>
  <inkml:trace contextRef="#ctx0" brushRef="#br0" timeOffset="169506.18">12294 12418 0,'18'0'16,"-18"-18"-16,35 1 16,-17 17-16,35-18 15,-18 0-15,0 1 16,-17 17-16,17-18 16,-35 36-1</inkml:trace>
  <inkml:trace contextRef="#ctx0" brushRef="#br0" timeOffset="170099.71">12294 12435 0,'-17'36'15,"34"-72"-15,-34 107 16,17-53-16,0 17 0,17 35 16,1-17-16,17 36 15,-17-37-15,17 54 16,-17-53-16,17 71 16,-35-54-16,35 89 15,-35-88-15,18 105 16,-18-88-16,-18 0 15,18 18-15,0-18 0,0 89 16,0-89-16,0 0 16,0-17-16,0 17 15,0-18-15,0 19 0,0-1 16,-17 71-16,17-89 16,0 89-16,0-71 15,0 0-15,0 0 16,0 1-16,0-1 0,0 53 15,0-53-15,0 53 16,0-70-16,0-1 16,0 36-16,0-53 15,0 0-15,0-18 16,17 36-16,1-53 16,0 52-16,-1-52 15,1-1-15,-18 19 0,35 17 16,-35-36-16,18 18 15,-1-17-15,1 0 0,17-1 16,-17-17 0,17 0-1,-17 0-15,0-17 16,-18-1-16,0 0 0</inkml:trace>
  <inkml:trace contextRef="#ctx0" brushRef="#br0" timeOffset="171418.33">13564 12330 0,'18'0'31,"0"0"-31,-1 0 15,1 0-15,17 0 16,18 0 0,-18-18-16,-17 18 15,0 0-15,17-18 16,-17 18-16,-18 18 16,0 0-16,0 17 15,0-17 1,0 17-16,0-18 0,0 19 15,0 34-15,17 18 16,1 1 0,-1 16-1,-17-52-15,0 18 0,0 70 16,0-53-16,0 0 16,0 1-16,0-1 0,-17 0 15,17 0-15,0 106 16,0-106-16,0 89 15,0-71-15,-18-18 16,18 124-16,0-107 16,0 107-16,-17-106 15,17 70-15,0-88 16,-18 106-16,18-123 16,0 105-16,0-87 15,0 52 1,0-71-16,0 18 15,0-17-15,0-18 0,0 18 16,0-1-16,0 54 0,0-54 16,18 18-16,-18-52 15,0-1-15,17 0 16,-17-17-16,0-1 16,0 1-16,0 0 15,0-1-15,18 1 16,-18 0-16,0-1 15,-18-17 32,1 0-31,-1 0-16,0 0 16,1 0-1,-19 0 1,19 0-16,-1 0 0,-17 0 15,-18 18 1,35-18-16</inkml:trace>
  <inkml:trace contextRef="#ctx0" brushRef="#br0" timeOffset="172759.71">5750 14640 0,'0'-17'0,"-17"17"15,-19 17 1,36 19-16,-35 16 16,35 1-16,-18 53 15,36-35-15,0 52 16,-1-70-16,1-18 16,17 1-16,1-19 0,16 1 15,-16-18-15</inkml:trace>
  <inkml:trace contextRef="#ctx0" brushRef="#br0" timeOffset="173109.39">5980 14711 0,'35'0'15,"-70"0"-15,105 17 0,-35 1 16,-17 0-16,17-1 16,-35 1-16,0 35 15,-17-18-15,-1-17 0,0 17 16,1 0 0,17-17-16,17 0 15,1-18-15,17 17 16,-17-17-16,17 18 15,-17 0-15,-18 17 16,-18-17-16,1-1 16,-1 1-16,0-1 0,-35 1 15,36 0 1,-1-18-16,1 0 16,17-18-16</inkml:trace>
  <inkml:trace contextRef="#ctx0" brushRef="#br0" timeOffset="173429.24">6297 14975 0,'0'18'31,"18"0"-31,-18-1 0,17 1 16,19 17-16,-19-17 16,1-18-16,0 0 15,-1-18-15,1 1 16,-18-1-16,0 0 16,-18 1-16,1-1 15,-1 0-15,-35-17 0,35 35 16,1-17-16,-19 17 0,19 0 15,34 17 1</inkml:trace>
  <inkml:trace contextRef="#ctx0" brushRef="#br0" timeOffset="173915.37">6650 14870 0,'-18'35'0,"36"-70"0,-36 88 0,18-36 16,18 18-1,-18-17-15,53 17 16,-36-35-16,1 0 0,35-17 16,-18-1-1,1-17-15,-36 0 16,0-18-16,0 35 16,-18 0-16,0 1 0,-35-1 15,36 0-15,-36 18 16,35 0-16,1 0 15,17 18-15</inkml:trace>
  <inkml:trace contextRef="#ctx0" brushRef="#br0" timeOffset="174187.57">7073 15046 0,'0'0'16,"0"18"-16,-17-1 15,17 1-15,-18 0 16,18-1-16,-35 18 16</inkml:trace>
  <inkml:trace contextRef="#ctx0" brushRef="#br0" timeOffset="174688.37">6103 15575 0,'18'35'0,"-18"-17"15,0 53-15,0-36 16,0 53-1,0-53-15,0 1 0,17-1 16,-17-17-16,18-18 16,0 0-16</inkml:trace>
  <inkml:trace contextRef="#ctx0" brushRef="#br0" timeOffset="174963.87">6368 15646 0,'0'35'0,"0"0"16,0 18-1,0-18-15,35 18 16,-17-53-16,34 18 16,-16-36-16,-1 1 15,-17-1-15,-1-35 16,-17 18-16,-17-18 15,-19 35-15,-17-17 16,18 35-16,0-18 16,17 18-16,1 0 0,-1 0 15,18 18-15</inkml:trace>
  <inkml:trace contextRef="#ctx0" brushRef="#br0" timeOffset="175211.95">6791 15593 0,'0'0'0,"0"53"15,18-18-15,-18 36 16,17-19-16,-17-34 0,18 35 16,-18-35-16,0-1 15,0 1-15</inkml:trace>
  <inkml:trace contextRef="#ctx0" brushRef="#br0" timeOffset="175434.57">6932 15610 0,'0'0'0,"-35"0"15,17 18-15,1 0 16,-1 17-16,0-17 0,1-1 16,34 19-16,-17-19 15,53 1-15,-35-18 16,-1 17-16,19-17 15,34 0 1,-34-17-16</inkml:trace>
  <inkml:trace contextRef="#ctx0" brushRef="#br0" timeOffset="175679.19">7126 15416 0,'0'0'0,"35"18"0,-17 0 0,35 35 16,-18 0-16,36 17 16,-54-35-16,19 54 15,-36-37-15,0 19 16,0-36-1,-36 18-15,-16-18 16,16-35-16</inkml:trace>
  <inkml:trace contextRef="#ctx0" brushRef="#br0" timeOffset="176996.78">8484 14799 0,'-17'0'16,"-1"0"-16,18 53 15,0-18-15,0 36 16,0-18-16,18 35 16,-1-53-16,19 36 15,-19-36 1,19 0-16,-19-17 16,36 17-16,-35-35 15</inkml:trace>
  <inkml:trace contextRef="#ctx0" brushRef="#br0" timeOffset="177358.73">8767 14940 0,'0'0'15,"0"18"-15,0-1 0,0 19 16,0-19-16,17 19 0,-17-1 16,0 0-16,18-17 0,-1 52 15,-17-52-15,18 17 16,0-17-16</inkml:trace>
  <inkml:trace contextRef="#ctx0" brushRef="#br0" timeOffset="177647.5">8961 15099 0,'0'70'0,"0"-140"0,0 176 15,35-36-15,0-52 16,-17 0-16,17-1 15,0-17-15,1 0 0,-19-17 16,36-19-16,-35 19 16,-1-36-16,-17 17 15,-17-16-15,-1 34 16,1 0-16,-19 1 16,1-1-16,-18 0 15,35 18-15,-17 18 16,35 0-16</inkml:trace>
  <inkml:trace contextRef="#ctx0" brushRef="#br0" timeOffset="178149.18">9384 15028 0,'0'18'16,"18"0"-16,-18 52 15,17-35-15,1 36 16,-18-36-16,0 1 16,17-19-16,-17 1 0,18 17 15,0-35 1,-1-35-16</inkml:trace>
  <inkml:trace contextRef="#ctx0" brushRef="#br0" timeOffset="178371.27">9543 15046 0,'-36'18'0,"72"-36"0,-89 53 16,17 1-1,19-19-15,17 1 16,0-1-16,17 1 16,1 0-16,35-1 15,-18-17-15,1 36 16,-19-36-16,18 35 16,-17-35-16</inkml:trace>
  <inkml:trace contextRef="#ctx0" brushRef="#br0" timeOffset="179237.94">9895 15275 0,'0'18'0,"0"0"16,-17-1-16,17 1 16,-18 17-16,1-17 15,-1 17-15,0-17 0,18-1 16,-17 1-16,-1 0 16,0-18-16</inkml:trace>
  <inkml:trace contextRef="#ctx0" brushRef="#br0" timeOffset="179549.19">10072 15117 0,'-18'0'0,"18"17"15,0 1-15,0 17 16,0-17-16,0 17 0,0-17 16,18 52-1,-18-52-15,0 35 16,0-36-16,0 1 15,17-18 1</inkml:trace>
  <inkml:trace contextRef="#ctx0" brushRef="#br0" timeOffset="179782.31">10266 14958 0,'0'0'16,"35"35"-16,-17-17 0,35 35 15,-36-18-15,36 18 16,-35-18-16,0 53 16,-18-52-1,0 52-15,0-53 16,0 0-16,-18 1 0,18-19 15,-18 1-15</inkml:trace>
  <inkml:trace contextRef="#ctx0" brushRef="#br0" timeOffset="182424.57">14940 16475 0,'18'-18'0,"-1"0"16,-17 1-1,18-1 1,-36 18-16,18 18 31,-17 35-15,-1-18-16,18 18 0,0 17 16,18-34-16,-18-1 15,17 0-15,19-17 16,17 17-16,-36-17 15,36-18-15,-18 0 16,-17 0-16</inkml:trace>
  <inkml:trace contextRef="#ctx0" brushRef="#br0" timeOffset="182752.44">15328 16492 0,'18'-35'16,"-36"70"-16,53-70 0,18 17 16,-35 18-16,0 0 15,-1 0-15,-17 18 0,18 0 0,-18-1 16,0 36-16,0-17 16,0-1-1,0-18-15,0 19 16,0-19-16,35 1 15,-17-18-15,0 18 0,-1-1 16,1 1 0,-36-18-16,-17 18 15,17-1 1,-17-17-16,0 18 0,17 0 16,-35-18-16,35 0 15</inkml:trace>
  <inkml:trace contextRef="#ctx0" brushRef="#br0" timeOffset="183062.93">15804 16563 0,'-52'35'15,"104"-70"-15,-104 105 0,34-52 0,18 17 16,0 18 0,18-35-16,34 0 15,-34-1-15,53-34 16,-54 17-16,36-36 16,-35 1-16,-1-18 15,-17 35-15,-17 1 16,-1-1-16,-17 1 0,17-1 0,-52 0 15,34 18 1,19 18-16,-18 0 16</inkml:trace>
  <inkml:trace contextRef="#ctx0" brushRef="#br0" timeOffset="183353.7">16140 16510 0,'0'0'0,"-18"18"0,18-1 0,-18 19 15,18-1-15,0-18 16,0 19-16,0-1 16,36 18-16,-1-35 0,18-1 15,-36-17-15,36-17 16,-35-1-16,0-35 15,-1 18 1,-17-1-16,-17 19 16,17-18-16,-18 17 0,-17-17 0,17 35 15,-35-18-15,36 18 16,-1 0-16,18 18 16</inkml:trace>
  <inkml:trace contextRef="#ctx0" brushRef="#br0" timeOffset="183549.16">16528 16757 0,'17'35'15,"-34"-70"-15,34 106 0,-17-54 0,-17 18 16,-1-17-16,0 0 15,18-1-15,-35 1 16,35 0-16</inkml:trace>
  <inkml:trace contextRef="#ctx0" brushRef="#br0" timeOffset="183782.25">16845 16651 0,'0'0'0,"0"18"0,0-1 0,18 1 16,-18 0-16,0 17 0,0-17 16,0 52-16,0-52 15,0-1-15,17-17 0,1 18 16,-18-36-1,18 18-15</inkml:trace>
  <inkml:trace contextRef="#ctx0" brushRef="#br0" timeOffset="184025.39">17110 16387 0,'17'35'15,"1"-18"-15,17 19 16,-17-36 0,0 17-16,17 1 0,-18 0 15,19-1-15,-19 19 0,1-19 16,-18 1-16,0 35 16,-35-18-16,-18 18 15,0-18-15,0 1 16,0-1-16,18 0 0,0-17 15</inkml:trace>
  <inkml:trace contextRef="#ctx0" brushRef="#br1" timeOffset="203390">3669 4145 0,'0'18'47,"0"-1"-47,18 1 16,-18 35-16,0-35 15,0 35-15,0-18 16,0-18-16,0 36 15,0-17-15,0-1 16,0-17-16,0 17 16,0 0-1,0-17-15,0-1 16,17-17-16,-17 18 31,18-18-15,-1 18-1,1-1 1,0-17 0,-1 0-1,1 18-15,0-18 16,17 0-16,-17 0 16,-1 0-16,1 0 15,35 0-15,-36 0 16,36 0-1,-35 0-15,17 0 0,18 0 16,-18 0-16,18 0 16,-17 0-16,34 0 15,-35 0-15,36 18 16,-36-18-16,53 0 16,-35 0-1,53 0-15,-53 0 16,0-18-16,18 18 0,34 0 15,-52-18-15,71 18 16,-71 0-16,0-17 16,17 17-16,-17 0 15,71 0-15,-54 0 16,54 0-16,-54-18 16,1 18-16,-18 0 0,17 0 15,54 0-15,-71 0 16,70 0-1,-52 0-15,52-18 16,-52 18-16,70 0 16,-71-17-16,71 17 15,-52-18-15,-19 18 16,1 0-16,-1 0 0,19 0 16,-19 0-16,1-18 0,87 18 15,-69 0-15,-19-17 16,18 17-16,1 0 0,-1-18 15,70 18-15,-87 0 16,70 0-16,-53 0 16,53 18-1,-52-18-15,-19 0 0,18 0 16,1 0-16,-1 0 0,0 0 16,88 0-16,-87 0 15,-1 17-15,0-17 0,0 0 16,89 18-1,-89-18-15,-18 0 16,18 18-16,106-1 0,-105-17 16,87 0-16,-88 0 15,106 18-15,-88-18 16,88 0 0,-106 0-16,106 0 15,-88 0-15,88 18 16,-106-18-16,1 0 0,105 17 15,-106-17-15,124 0 16,-107 0-16,107 0 16,-106 0-1,106 0-15,-107 0 16,1 0-16,0 0 0,0 0 16,-18 0-16,18 0 0,0 0 15,0 0-15,-18 18 16,18-18-16,105 0 0,-105 0 15,106 0 1,-89 0-16,107 0 16,-125 0-16,107 0 15,-124 0-15,106 18 16,-88-18-16,106 0 16,-106 0-16,-1 0 15,1 0-15,-18 0 0,124 0 16,-106 0-16,88-18 15,-88 18-15,-18 0 16,18 0-16,-18 0 16,124 0-16,-106 0 15,105 0-15,-105 0 16,123-18-16,-123 18 16,106-17-16,-106 17 15,88-18 1,-106 18-16,124 0 15,-107 0-15,-16 0 16,16 0-16,1 0 0,106-18 16,-124 1-16,106 17 15,-106-18-15,106 18 16,-105-18-16,105 18 16,-106-17-16,106 17 15,-106-18-15,0 18 16,-17-17-16,-1 17 0,89-18 15,-88 0-15,87 18 16,-87 0-16,70 0 16,-70 0-1,-1 0-15,1-17 16,-18-1-16,-36 18 16,-34-18-1,-36 18 1,17 0-16</inkml:trace>
  <inkml:trace contextRef="#ctx0" brushRef="#br1" timeOffset="205697.2">3757 4075 0,'18'-18'16,"-1"18"-16,19 0 15,-19 0-15,19 0 16,-19 0 0,18 18-16,1-18 15,17 17-15,-18-17 16,53 18-16,-53-18 16,18 0-1,0-18-15,0 18 0,71-17 16,-54 17-16,54-18 15,-54 0-15,1 18 16,-1 0-16,54 0 0,-54-17 16,1 17-16,17 0 15,-17 0-15,17-18 0,88 0 16,-88 18-16,89-17 16,-89 17-16,88-18 15,1 18 1,-89 18-16,88-18 15,-87 0-15,87 0 16,-88 0-16,89 0 16,-72-18-16,-16 18 15,87-18-15,-88 18 16,89 0-16,-89-17 16,106 17-1,-106 0-15,71 0 16,-71-18-16,71 18 15,-71 0-15,0 0 0,0 0 16,0-17-16,71 17 16,-71 0-16,71 0 15,-71-18-15,1 18 16,-19 0-16,18 0 0,71 0 16,-88 0-16,87 0 15,-69-18-15,-19 18 16,18 0-16,0 0 15,71-17-15,-71 17 16,1 0-16,-1 0 0,0-18 16,106 0-16,-106 18 15,18 0-15,-18-17 0,0 17 16,1 0-16,16-18 0,-16 18 16,-1 0-16,18-18 15,70 1-15,-70 17 16,106-18-16,-124 18 15,18-17-15,88 17 16,-89-18-16,-16 18 0,105 0 16,-106 0-1,106 0-15,-88 0 16,-18 0-16,18 0 0,88 0 16,-88-18-16,88 18 15,-88-17-15,88 17 16,-89-18-16,89 18 15,-88 0 1,88 0 0,-106 0-16,1 0 0,87 0 15,18 0-15,-88 0 16,88 18-16,-106-18 16,106 0-1,-106 17-15,106-17 16,-105 0-16,-1 18 15,18-18-15,-18 0 0,88 18 16,-88-18-16,89 17 16,-89-17-16,71 18 15,-71-18-15,71 17 16,-89-17-16,89 18 16,-71-18-16,0 18 15,-17-18-15,88 0 16,-71 17-16,-18-17 15,19 0-15,-1 0 0,53 0 16,-53 18-16,-17-18 16,87 0-16,-69 0 15,69 0 1,-69 0-16,-1 0 0,-18 0 16,89 0-16,-71 0 15,53 0-15,-70 0 16,-1 0-16,-17 0 0,18 0 15,70 0 1,-88 0-16,88 0 16,-70-18-16,-18 18 15,17 0-15,-17-17 0,18 17 0,34-18 16,-69 0-16,52 18 16,-70 0-16,-1 0 15,1 0-15,-1 0 0,1 0 16,0 0-16,-1 0 15,19 0 1,-1-17-16,0 17 16,0 0-1,1 17 1,-1-17-16,0 18 16,1-18-16,-1 0 15,0 18-15,0-18 16,1 0-16,-19 0 15,1 0-15,0 0 16,-1 0 31,-17 17-47,0 1 78,18-18-78,-18 18 16,18-1-1,-18 19-15,17 16 16,-17-16 0,18-1-16,-1 71 15,-17-53-15,18 35 16,-18-53-16,18 36 15,-18-36-15,0-17 16,0-1-16,0 19 16,0-19-16,0 1 15</inkml:trace>
  <inkml:trace contextRef="#ctx0" brushRef="#br1" timeOffset="209618.19">26264 3298 0,'-17'0'16,"-1"0"-1,-35 0-15,18 0 16,-53 0-16,35 0 15,-53-17-15,53-1 16,-70 1-16,52 17 16,-35 0-1,53 0-15,18 0 16,-18 17-16,35-17 0,-17 0 16,17 18-16,18-1 46,-17 1-30,-1 0-16,18 17 16,0-17-16,-17-1 0,17 54 15,-18-36-15,18 53 16,-18-35-16,18 0 16,0 0-16,0 0 15,-17 53-15,-1-53 16,18 70-16,0-70 15,0 18-15,-18-1 0,18 1 16,0 70-16,0-71 16,0 72-1,0-72-15,-17 54 16,17-54-16,0 71 16,0-70-16,0 70 15,0-70-15,0 87 16,0-87-16,0 88 15,0-89-15,17 71 16,-17-70-16,0 88 16,0-89-16,0 89 15,0-89-15,0 72 16,0-72-16,0 1 16,0-1-16,0 1 15,18-1-15,-18 71 16,0-70-16,18 70 15,-18-53-15,0-17 16,0 70-16,0-71 0,0 1 16,17 70-1,-17-53-15,0 53 16,18-70-16,-18 17 16,0-17-16,0-1 0,0 89 15,0-88-15,0 87 16,18-87-16,-18 88 15,17-89-15,-17 1 16,0 17-16,0-17 0,18 70 16,-18-71-16,0 18 15,0-17-15,0 0 0,0 87 16,0-70 0,0 54-16,0-54 0,0 53 15,-18-71 1,18 1-16,0 17 0,0-17 15,-17-1-15,17 71 16,-18-70-16,18 17 16,-18 53-16,1 18 15,-1-88-15,18 52 16,0-70-16,-18 0 16,18 53-16,0-53 15,0 0-15,-17-18 0,17 53 16,0-35-1,-18-18-15,18 18 0,0 18 16,0-18-16,0 17 16,0-52-16,0 35 15,0-36-15,0 19 16,0-19 0,0 1-16,0 0 15,0-1-15,0 1 16,0-1 15,18-17-15,-1 0-16,1 0 15,0-17-15,17 17 16,-17 0-16,-1 0 16,18 0-16,1 0 15,-1 17-15,36-17 16,-19 0-16,54 0 15,-53 0-15,71-17 16,-71 17-16,0 0 16,70 0-16,-70 0 15,35 0 1,-35 0-16,-18 0 0,54 0 16,-1 0-1,-53 0 1,0-18-1,-17 1-15,-18-1 16,0 0-16,0-17 16,0 17-16,-18-17 15,18 0-15,0-18 16,0 18-16,0-54 16,0 54-1,0-18-15,0 18 0,18-18 16,-18-35-16,0 53 15,0-18-15,0-53 16,0 0 0,0 35-16,0-52 0,0 52 15,0 1-15,-18-54 16,18 54-16,0-71 16,-17 70-16,17-52 15,0 52-15,0-70 16,0 70-16,0 1 15,17-18-15,-17 17 16,0 1-16,0-72 16,18 72-16,-18-71 15,0 70-15,0-70 16,18 71-16,-18-1 16,17-17-16,-17 17 0,35-70 15,-35 53-15,18-53 16,-18 70-16,18-70 15,-18 71-15,0-71 16,-18 70-16,18 0 16,0 1-16,0-71 15,0 70-15,0-17 16,0 17-16,0-70 16,-18-17-16,18 87 15,0 0-15,-17-70 16,17 71-16,0-71 15,0 70-15,0-70 16,0 70-16,0-70 16,0 71-16,0-71 15,17 70-15,-17-70 16,0 70-16,-17-52 16,17 52-16,-18 1 15,18-71 1,0 0-16,0 70 15,-17 1-15,17-89 16,17 0 0,-17 71-16,0-71 15,0 89-15,0-72 16,-17 72-16,17-1 0,0 1 16,0-1-16,0 1 0,0-1 15,17-88-15,-17 71 16,0-88-16,0 105 15,0-88 1,0 71-16,-17-53 16,-1 88-16,18-53 15,-18 53-15,18 18 16,-17 0-16,17 17 0,0-17 16,0 0-16,0 17 0</inkml:trace>
  <inkml:trace contextRef="#ctx0" brushRef="#br1" timeOffset="211114.42">23954 9278 0,'35'0'47,"0"-18"-47,18 18 16,18 0-16,87 0 15,-69 0-15,87-17 16,-88 17-16,53 0 16,-70 0-16,35 0 15,-71 0-15,0 0 16,-17 0-16,-36-18 16</inkml:trace>
  <inkml:trace contextRef="#ctx0" brushRef="#br1" timeOffset="211376.62">24906 9013 0,'0'0'16,"18"36"-16,17-36 0,-17 17 15,17 1-15,0 0 0,18-18 16,18 35-1,-36-17-15,18 35 16,-35-36-16,-1 36 16,-34-35-16,17-1 15,-36 1-15,19 0 0,-54 17 16,53-17-16,-52 34 16,35-34-16,-1 0 15,1 17-15</inkml:trace>
  <inkml:trace contextRef="#ctx0" brushRef="#br1" timeOffset="-184914.15">4180 4392 0,'18'0'0,"0"0"94,-18-18-78,0 1-16,0-1 15,17 18-15,1 0 32,-18 18-17,18-18 1,-18 17-1,17-17 1,-34 0 15,17-17-15,-18 17-16,0 0 16,1 0 15,17 17-16,17-17 1</inkml:trace>
  <inkml:trace contextRef="#ctx0" brushRef="#br1" timeOffset="-184207.98">6914 4286 0,'0'18'15,"-17"0"-15,-1-1 16,1 1-16,17-1 16,-18-17-16,36 18 15,-1-18 1,1-18-16,17 1 16,-17 17-16,-18-18 15,17 18-15,-17-17 16,-17-1-1,-1 18 17,36 0-1,-1-18-15,-34 18 15,-1 18-16,0-18-15</inkml:trace>
  <inkml:trace contextRef="#ctx0" brushRef="#br1" timeOffset="-183440.68">9578 4233 0,'-18'0'16,"1"0"0,-1 0-1,18 18-15,0 0 16,18-18-1,-1 0 1,-17-18 0,0 0-16,-17 18 15,-1-17 1,0 17 0,18 17 15,18-17-31,0 0 15,-1 0 1,1 0-16,-18-17 16</inkml:trace>
  <inkml:trace contextRef="#ctx0" brushRef="#br1" timeOffset="-183185.14">10336 4233 0,'0'-17'16,"18"17"15,0 0-15,-1 0-16</inkml:trace>
  <inkml:trace contextRef="#ctx0" brushRef="#br1" timeOffset="-183046.77">10583 4198 0,'0'18'31,"18"-18"-31,0 0 16</inkml:trace>
  <inkml:trace contextRef="#ctx0" brushRef="#br1" timeOffset="-182952.02">10724 4216 0,'0'-18'0,"0"36"0,18-36 15,0 18-15</inkml:trace>
  <inkml:trace contextRef="#ctx0" brushRef="#br1" timeOffset="-182797.11">10936 4216 0,'0'0'0,"0"17"16,18-17-16</inkml:trace>
  <inkml:trace contextRef="#ctx0" brushRef="#br1" timeOffset="-180905.13">26300 8643 0,'17'-18'15,"1"18"-15,0-17 16,-1 17-16,1 0 16,-1 0-1,1 0 1,0 0-16,-18 17 15,17-17-15,1 0 0,0 0 16,-18-17 0,-18 17 15,-35 0-31,18 0 16,0 0-16,-54 0 15,36 0-15,-52 0 16,52 17-16,-53-17 15,53 18-15,-53 0 16,53-18-16,-35 35 16,53-17-16,-1-18 15,19 17-15,-19 1 0,1 0 16,-18-1-16,36 1 16,-1-1-1,0 1-15,18 17 16,-17 18-16,17-17 15,0 34-15,0-35 16,-18 1-16,18 17 0,0-18 16,-18 35-16,1-52 15,-1 53 1,1-18-16,-19 17 16,36-35-16,-17 36 15,17-36-15,17 36 16,-17-36-16,18 0 15,0-17-15,-1 0 0,1-1 16,52 19-16,-34-36 16,52 0-16,-35 17 15,70-17-15,-52 0 16,52-17 0,-52 17-16,35-18 15,-71 18-15,53-18 16,-70 18-16,52-17 15,-52 17-15,35-36 16,-35 36-16,-1-17 0,1-1 16,-1 0-16,-17 1 15,0-19-15,18-16 16,-18 16-16,0-52 16,18 35-16,-18-88 15,0 71-15,-18-54 16,0 53-16,-17-52 15,35 70-15,-17 18 16,-1 0-16,-17-1 0,-1 1 16,19 35-1,-1-18-15</inkml:trace>
  <inkml:trace contextRef="#ctx0" brushRef="#br1" timeOffset="-179570.31">12418 3916 0,'0'17'15,"0"19"1,0-19-16,0 54 15,0-36-15,0 36 16,0-36-16,0 0 16,0 1-16,0 17 15,0-18-15,-18 0 16,18-17-16,18-1 16,-18 1-16,17 0 15,1-18-15,0 0 16,-1 0-16,19 0 0,34 0 15,-35 0-15,71-18 16,-53 18-16,53 0 16,-53 0-16,35 0 15,-35 0-15,53 18 16,-71-18 0,18 0-16,-18-18 15,-17 18-15,-18-18 16,0 1-1,-18 17 1,1-18-16,-1 0 0,18 1 16,-35-18-1,35-1-15,-18-17 16,18 0-16,0 1 0,0-37 16,0 54-16,0 0 15,0-18 1,0 35-16,-17 1 15,17-1-15,-18 18 47,-17 0-47,-1 18 16,1-18-16,-71 0 16,53 17-16,-88-17 15,71 18-15,-19-18 16,19 17-16,-1-17 0,-52 18 15,70 0-15,0-18 16</inkml:trace>
  <inkml:trace contextRef="#ctx0" brushRef="#br1" timeOffset="-178631.08">12294 4233 0,'0'0'16,"0"-17"-16,36-1 15,-1-17-15,53-36 16,-35 36-16,0 0 16,88-36-1,-35 1-15,-53 34 0,17 1 16,-52 35-16,-36 18 16,1-1-16,-54 54 15,18-36 1,18 18-16,-71 53 15,53-71-15,-17 36 16,52-54-16,0 1 16,36-18-16,17-18 0,36-17 15,-18 0-15,53-36 16,-54 18 0,54-17-16,-70 34 15,34-16-15,-35 34 16,-17 18-16,-36 35 15,-34 36 1,16-18-16,-52 53 16,35-54-16,-17 19 15,52-53-15,18-1 16,0-17-16,18 0 16,34-53-1,1 18-15,-17 0 0,17 0 16,17-18-16,-35 35 15,1-17-15,-1 35 16,-35 17 0,-53 54-1,35-18-15,-17-18 0,0 18 16,0-18-16,-1 18 16,19-35-16,17-1 15,17-17 1,-17-17-16,53-1 15,-17 1-15,-19-19 0,1 19 16,17-1-16,-17 0 16,-1 1-16,-17 34 15,-17 1 1,-1 53-16,0-54 16,1 18-16,-1-17 15,18 0-15,0-1 0,18-17 16,-1-17-1,1-1-15,35-35 16,-35 18-16,35-18 16,-53 35-16,17 1 0,-17 52 31,-17 18-15,-1-18-16,0 0 15</inkml:trace>
  <inkml:trace contextRef="#ctx0" brushRef="#br1" timeOffset="-177696.7">14834 4163 0,'-17'0'0,"34"0"47,1 0-16,-36 0-15,1 0 0,-1-18-1,0 18-15,1 18 16,34-18 15,-17 17-15,18-17-1</inkml:trace>
  <inkml:trace contextRef="#ctx0" brushRef="#br1" timeOffset="-177168.44">16263 4128 0,'0'0'16,"18"17"31,-1-17-32,-17-17 16,0-1-15,0 0 0,-17 18-16,-1 18 15,0 0 1,18-1 0,18 1-16,0-1 15,-36-34 16,-17 17-15,17 0 0,1 0-16</inkml:trace>
  <inkml:trace contextRef="#ctx0" brushRef="#br1" timeOffset="-176623.58">17568 4180 0,'18'0'0,"-36"0"0,54 0 32,-1-17-32,-35-1 15,18 1-15,-36 17 47,0 17-47,1-17 16,17 18-16,-18-18 15,18 17-15,18-17 16,-1 0 0,19 0-1,-54 0 17,0 0-32,1 18 15</inkml:trace>
  <inkml:trace contextRef="#ctx0" brushRef="#br1" timeOffset="-176083">19720 4163 0,'0'0'0,"0"-18"15,18 18 48,0 18-63,-1-18 15,-34 0 32,34 17-31,18-17-1,1-17-15</inkml:trace>
  <inkml:trace contextRef="#ctx0" brushRef="#br1" timeOffset="-175800.75">20514 4128 0,'18'0'16,"-1"0"15,19 0-31,-19 0 16,1 0-16,0 0 15,-1 0-15,1 0 16,-1 0-16,19 0 15,-19 0-15,-17 17 16,18-17-16,-18-17 16</inkml:trace>
  <inkml:trace contextRef="#ctx0" brushRef="#br1" timeOffset="-172023.37">13212 12506 0,'-18'0'63,"0"0"-48,-17 0-15,-18 0 16,18 0-16,-53 0 15,52 18-15,-70-18 16,71 0 0,0 0-16,0 0 0,-18 0 15,35 0 1,36 0 0,-18 17 46,0 1-46,17-18-16,1 35 15,-18-17-15,18 35 16,-18-18-16,0 0 0,0 36 16,0-36-1,0 36-15,17-36 16,-34 18-16,17-35 15,0-1 1,17-17 15,1 0-15,0 0-16,-1 0 16,36 0-16,-35 0 15,52-17 1,-34 17-16,-1 0 0,71-18 15,-53 0-15,35 1 16,-35-1-16,17 18 16,-52 0-16,17 0 15,-17 0-15,-1 0 0,1 0 16,-18-18 31,0 1-47,0-1 15,-18-35-15,18 35 16,0-17-16,0 0 16,-17 0-16,-1-54 15,18 54-15,-17-18 16,17 36-16,0-1 16,17 18 15,-17 18-16,-17-18 1,-19 0-16,19 0 16,-54 0-16,36 0 15,-36 17 1,1-17-16</inkml:trace>
  <inkml:trace contextRef="#ctx0" brushRef="#br1" timeOffset="-170661.46">12665 12841 0,'0'0'0,"17"-18"32,1-17-17,0 18-15,17-36 16,-17 17-16,52-34 15,-35 35-15,36-18 16,-18 17-16,-35 19 16,17-1-16,-18 0 0,-34 36 31,-18 53-15,-1-36-16,19 18 0,-54 35 15,53-53-15,-17 36 16,17-54-16,1 1 15,-1 0-15,18-36 32,18 0-17,-1 1-15,19-18 16,-19 17-16,1-17 16,0 17-16,-1 0 0,19-17 15,-19 35-15,19-18 16,-36 36-1,-36 35 1,19-35-16,-19 17 0,1 35 16,0-34-16,17-19 15,0 19-15,-17-19 0,18 1 16,-1 0 0,36-36-1,17 0 1,0-17-16,36-18 15,-36 18-15,36-36 16,-36 36-16,35-36 16,-34 54-16,-19-1 15,-17 36 1,-35 35-16,0-18 16,-18 53-16,18-53 15,17 1-15,0-19 16,1 1-16,34-18 15,36-35 1,-18 17-16,18-17 16,-17 17-16,-19 1 15,1-1-15,0 0 16,-1 1-16,1 17 0,-1 0 16,-34 35-1,-18 18 1,35-18-16,-36 36 15,36-36-15,-17 0 16,34-35 0,1-17-16,17-1 15,18-35-15,-35 18 16,-1-1-16,1 19 0,0-1 16,-1 1-16,-17 52 31,-35 18-16,17-36-15,1 36 16,17-35-16,17-18 31,19-35-15,-36 17-16,35-35 16,-17 35-16,-1 1 15,-17 34-15,0 1 16,-17 0-16,17 17 15,0-17 1,0-1-16</inkml:trace>
  <inkml:trace contextRef="#ctx0" brushRef="#br1" timeOffset="-170393.77">13282 12647 0,'0'-18'16,"0"36"0,18-18-1,17 18 1,-17-18-16</inkml:trace>
  <inkml:trace contextRef="#ctx0" brushRef="#br1" timeOffset="-170256.1">13317 12629 0,'0'0'16,"18"0"-1,0-17 1,-18-1-16,17 18 16</inkml:trace>
  <inkml:trace contextRef="#ctx0" brushRef="#br1" timeOffset="-170166.33">13317 12629 0,'36'71'0</inkml:trace>
  <inkml:trace contextRef="#ctx0" brushRef="#br2" timeOffset="-157803.49">23848 2381 0,'0'-53'15,"0"106"-15,0-123 0,0 34 16,0 19-16,0-18 16,17 70-1,19 35 1,-19 1-16,1 17 16,35 53-16,-18-70 15,0-1-15,-17-17 0,17 0 16,18 53-16,-17-71 15,-19 1-15,18-1 16,-17-18-16,0 19 0,17-19 16</inkml:trace>
  <inkml:trace contextRef="#ctx0" brushRef="#br2" timeOffset="-157524.78">23954 2981 0,'0'0'0,"17"53"0,1-18 15,0 18-15,-1-18 0,1-17 16,-1 17-16,1 1 16,17-19-16,-17 18 15,0-17-15,-1-18 0,36 0 16,-35-18-16,17-17 15,-17 0-15,-1-71 16,1 53-16,0-70 16,-1 52-16,19-17 15,-1 53-15,0-1 16</inkml:trace>
  <inkml:trace contextRef="#ctx0" brushRef="#br2" timeOffset="-156169.09">3722 5062 0,'0'18'0,"0"70"15,17-35-15,1 18 16,0 87-16,-1-87 15,1 0-15,17-19 0,-17-16 16,0 34-16,-1-52 16,1-18-1</inkml:trace>
  <inkml:trace contextRef="#ctx0" brushRef="#br2" timeOffset="-153633.62">3669 5009 0,'18'0'16,"-1"0"0,1 18-16,17-18 15,0 0-15,1 0 0,-1 0 16,71-18-16,-53 1 15,70-1-15,-70 1 16,88 17-16,-70-18 16,87 18-16,-69 0 15,69 0 1,-69 0-16,-1 0 16,0-18-16,141-17 0,-123 17 15,18 18-15,-1-17 0,1-1 16,-19 0-16,19 18 0,123-17 15,-124 17 1,142 0-16,-142 17 16,124-17-16,18 18 15,-142-18-15,124 0 16,-106 0-16,106 0 16,-123 0-1,-1 0-15,1 0 0,-18 0 16,141 18-16,-124-18 15,106 0-15,-105 0 16,87 17-16,-87-17 16,88 0-1,-107 0-15,125 0 16,-124-17-16,105 17 16,-87 0-16,87 0 15,-105 0-15,124 0 16,-125 0-16,107 0 15,-106 0-15,106 0 16,-107 0-16,107 0 16,-106 0-16,106 0 15,-89 17-15,-17-17 16,0 0-16,-1 0 0,1 0 16,0 0-16,0 18 15,123-18-15,-105 0 16,105 0-16,-123 0 15,123 0 1,-123 0-16,123 0 16,-123 0-16,88 0 15,-88 0-15,70 18 16,-70-18-16,71 17 16,-89-17-16,106 0 15,-106 0-15,106 18 16,-88-18-16,88 0 15,-106 0-15,89 18 16,-72-18-16,-16 0 16,16 0-16,1 0 0,106 0 15,-106 0-15,88 0 16,-106 0-16,106 0 16,-88 0-1,88 0-15,-88 0 16,105 0-16,-105 0 15,123 0-15,-123 0 16,124 0-16,-125 17 16,125-17-1,-124 0-15,17 0 16,1 18-16,-19-18 0,125 0 16,-107 0-16,89 0 15,-106 0-15,-1 0 16,90 0-16,-90 0 15,72 0-15,-89 0 16,0 0-16,71 0 16,70-18-1,-123 1 1,0-1-16,-53 18 16,-18-18-1,-17 18-15,-1 0 0,1 0 16,0 0-1,-1 0 17,1 0-1,-18-17-31,0 34 16,18-17-1,-18 18 16,17 0-31,-17-1 16,0 1-16,0 17 0,0 18 16,0-18-16,18-17 15,-18 17-15,0 0 0,17 18 16,-17-17 0,18 17-16,0-36 15,-18 1-15,0 0 0,17-1 16,-17 18-16,0-17 15,0 0-15,0-1 16,-17-17 15,-19 0-31,19 0 16,-1 0-16,-35-17 16,36 17-16,-72 0 15,36 0-15,-52 0 16,34 0-16,-70-18 15,53 36-15,-71-18 16,53 0-16,-70 17 16,70-17-16,-106 0 15,106 18-15,-105-18 16,105 0 0,-106 0-16,106 18 15,-123-18-15,123 0 16,1 0-16,-19 0 0,1 0 15,-107 0-15,124 0 16,-141-18 0,142 18-16,-142-18 15,123 18-15,-123 0 16,124 0-16,-124 0 16,106 0-16,-89 0 15,107 0-15,-124 0 16,141 0-16,-123-17 15,123 17-15,-123 0 16,123-18-16,-123 18 16,123 0-16,-106-18 15,106 18 1,-105 0-16,105 0 16,-106-17-16,106 17 15,-123 17-15,123-17 16,-141 18-16,141-18 15,-141 18 1,124-1-16,-106-17 16,123 0-16,-106 18 15,106-18-15,0 0 16,1 0-16,-1 18 0,-106-18 16,89 0-16,-89 17 15,106-17-15,0 0 16,1 18-16,-1-18 0,-124 0 15,125 0-15,-142 18 16,141-18-16,-18 17 16,1-17-16,-1 18 0,-105-1 15,123-17 1,-123 18-16,123-18 16,-106 0-16,107 0 15,-89 0-15,88 0 16,-106 0-16,106 0 15,-105-18 1,105 18-16,0-17 16,18 17-16,-18-18 0,0 18 0,18 0 15,-18-17-15,-88 17 16,88 0-16,18 0 16,-18 0-16,0 0 0,-88 0 15,106 0-15,-106-18 16,106 18-16,-106-18 15,106 18-15,-89-17 16,89-1-16,-88 18 16,87 0-16,1 0 15,0 0-15,17 0 16,-105 0-16,88 0 16,-71 0-16,71 0 15,0 0-15,0 18 0,-1-18 16,19 0-16,-107 0 15,89 0-15,-88 17 16,105-17-16,-87-17 16,34-1-1,71 0-15,0 18 16,-35-35-16,53 35 16,-1-18-16</inkml:trace>
  <inkml:trace contextRef="#ctx0" brushRef="#br2" timeOffset="-152092.12">4480 5221 0,'-35'18'0,"17"-18"16,1 17-16,17 1 16,0 0-1,17-18 1,1 0-1,-18-18 17,-18 18-17,1 0 17,17 18-1,-18-1-16</inkml:trace>
  <inkml:trace contextRef="#ctx0" brushRef="#br2" timeOffset="-151053.22">23954 3810 0,'0'-18'16,"17"18"0,54 0-1,-36 0-15,18 0 0,70 18 16,-70-36-16,0 18 15,0 0-15,-17 0 16,34-17-16,-52 17 16,17-36-16</inkml:trace>
  <inkml:trace contextRef="#ctx0" brushRef="#br2" timeOffset="-150880.25">24518 3616 0,'53'71'15,"-106"-142"-15,53 53 0,18 18 16,-1 0-16,19 0 0,-1 0 0,18 18 15,0 0-15,-18-1 0,18 1 16,0 35-16,-53-36 16,17 19-16,-34-19 15,-1 1-15,-17 0 16,-53 35-16,35-36 16,18 1-16,-1 17 15</inkml:trace>
  <inkml:trace contextRef="#ctx0" brushRef="#br2" timeOffset="-149935.72">4339 5203 0,'0'18'31,"18"-18"-15,-18 18 0,17-18-1,-34 0 16,17 17-15,0 1 0</inkml:trace>
  <inkml:trace contextRef="#ctx0" brushRef="#br2" timeOffset="-149251.48">23830 4851 0,'53'0'16,"-18"0"-16,36 0 16,-18 0-16,53 0 15,-36 0-15,54 0 16,-71 0 0,0 0-16,-18 0 0,0 0 15,0-18-15</inkml:trace>
  <inkml:trace contextRef="#ctx0" brushRef="#br2" timeOffset="-149043.42">24483 4692 0,'0'0'0,"53"0"0,0 0 16,0 18-16,17-18 0,54 17 16,-72 1-16,1 35 15,-35-36-15,-36 54 16,1-36-1,-54 18-15,36-35 16,-36 17-16,36-17 16,-35-1-16,34-17 15</inkml:trace>
  <inkml:trace contextRef="#ctx0" brushRef="#br2" timeOffset="-148188.52">6103 5203 0,'-18'0'15,"18"18"1,18-18 15,0 0-31,-1 0 16,19-18 0,-36 1-16,17 17 15,-34-18 1,-1 18-16,-17 18 15,17-1-15,-17 1 16,17 0-16,18-1 16,18-17-1,-1 18-15,1-18 16,0 0-16,-18-18 0,0 1 31,-18 17-31,0 0 16,1 17-1,34 1-15,19 0 16,-1-18-16,0-18 16</inkml:trace>
  <inkml:trace contextRef="#ctx0" brushRef="#br2" timeOffset="-147004.31">24059 6315 0,'0'0'0,"36"0"0,52-18 16,-35 18-16,88 0 16,-53 0-1,-17 0-15,-1 0 16,1 0-16,-36 0 0,36 0 16,-54 0-16,1 0 15</inkml:trace>
  <inkml:trace contextRef="#ctx0" brushRef="#br2" timeOffset="-146820.08">24606 6156 0,'53'35'15,"-18"-17"-15,36 35 16,-36-36-16,36 36 16,-36-35-16,-17 0 15,-1 17-15,-17-17 0,-17-1 16,-36 18-16,18-17 15,-71 17-15,35-35 16,1 0-16</inkml:trace>
  <inkml:trace contextRef="#ctx0" brushRef="#br2" timeOffset="-146314.72">8061 5186 0,'0'0'16,"18"0"-16,-18 17 0,17-17 15,1 0-15,35-17 16,-36 17 0</inkml:trace>
  <inkml:trace contextRef="#ctx0" brushRef="#br2" timeOffset="-146164.75">8625 5221 0,'0'0'16,"36"0"-16,-19 0 0,1 0 16,0-18-16,17 18 0,18-35 15</inkml:trace>
  <inkml:trace contextRef="#ctx0" brushRef="#br2" timeOffset="-146042.06">9243 5221 0,'35'0'15,"-17"-18"-15</inkml:trace>
  <inkml:trace contextRef="#ctx0" brushRef="#br2" timeOffset="-145812.96">10054 5239 0,'53'-18'15,"-106"36"-15,141-54 0,-70 36 16,0 0-16,-1 0 16</inkml:trace>
  <inkml:trace contextRef="#ctx0" brushRef="#br2" timeOffset="-145702.16">10407 5345 0,'35'0'16,"-70"0"-16,88 0 0,-35 0 15,-1 0-15,-17-18 0,18 18 16</inkml:trace>
  <inkml:trace contextRef="#ctx0" brushRef="#br2" timeOffset="-144644.65">13141 4974 0,'18'0'16,"-36"0"-1,0 0 1,1 0-16,-54 0 15,36 0 1,-71 18-16,35-18 16,-34 17-16,52-17 15,0 0-15,18 0 16,-1 0-16,1 0 0,17 0 16,18 18-1,18-18 1,-18 18-1,0-1-15,0 36 16,0-17-16,-18 34 16,18-35-16,36 36 15,-36-36-15,17-17 16,19 35-16,-19-36 16,1-17-16,-1 18 0,1-18 15,-18 18-15,18-18 0,-1-18 16,36 0-1,-35 1-15,70-1 16,-53 18-16,54-17 16,-36 17-16,-1 0 15,54 0-15,-53 0 16,0 0-16,35 0 16,-52 0-16,16-18 15,-34 0-15,17 1 16,-35-1-16,0 0 15,0-17-15,-17 0 0,-19-1 16,1 1-16,0-18 16,-53-35-16,35 53 15,-18-18-15,54 35 16,-19 18-16</inkml:trace>
  <inkml:trace contextRef="#ctx0" brushRef="#br2" timeOffset="-143517.47">23777 9772 0,'18'0'15,"17"-18"1,18 18-16,0-17 16,0 17-16,35-18 15,88-17-15,-70 17 16,88-35-16,-105 36 15,-1-1-15,-35 18 0,0-18 16,-18 18-16,-18 0 16,-17-17-16,-17 17 15,-1 0-15,1 0 16,-1 0-16,-17 0 0,17 0 16</inkml:trace>
  <inkml:trace contextRef="#ctx0" brushRef="#br2" timeOffset="-143295.5">24747 9472 0,'0'0'16,"36"0"-16,-1 0 0,-17 18 0,34-1 15,19 19 1,-36-19-16,18 1 16,-35 0-16,-18-1 15,18 1-15,-36 35 16,0-36-16,1 1 0,-36 17 15,35-17-15,-17 0 16,17-18-16,-35 17 16,36-17-16,-36-17 15</inkml:trace>
  <inkml:trace contextRef="#ctx0" brushRef="#br2" timeOffset="-142231.44">12718 5274 0,'0'0'0,"-18"-18"15,0 18-15,-17-17 16,17 17 0,36-18-1,17 0 1,1-17-16,-1 18 15,0-1-15,18 0 0,-18 1 16,54-36-16,-54 53 16,-17-18-16,-36 36 15,-35 35 1,0-18-16,-18 0 0,-34 53 16,34-52-16,-17 52 15,53-70 1,17-1-16,36-17 15,17-17-15,88-54 16,-52 36-16,70-54 16,-70 37-16,-1 16 15,-17 1-15,0 0 0,0-1 16,-35 36-16,-54 18 16,19 17-16,-19 1 15,-17-1-15,1 18 0,-37 17 16,54-34-1,0-1-15,17-35 16,36 0-16,17-18 16,53-35-16,-35 18 15,53-35-15,-71 52 16,18-17 0,-35 17-16,-1 18 15,-34 18-15,-1 17 16,1 0-16,-36 18 15,35-35-15,0-1 16,36-17-16,17-35 16,1 17-1,-1 1-15,18-18 16,-18 17 0,-17 18-16,-18 35 0,-18-17 15,18 17-15,-18 36 16</inkml:trace>
  <inkml:trace contextRef="#ctx0" brushRef="#br2" timeOffset="-141760.19">15117 5133 0,'17'-18'0,"1"18"16,-1 0-16,1 0 16,0 0-16</inkml:trace>
  <inkml:trace contextRef="#ctx0" brushRef="#br2" timeOffset="-141598.32">15857 5115 0,'0'0'15,"53"0"-15,-35 0 0,0-17 16,17 17-16</inkml:trace>
  <inkml:trace contextRef="#ctx0" brushRef="#br2" timeOffset="-141459.22">16545 5168 0,'0'0'16,"53"-17"-16,-35 17 15,35 0-15</inkml:trace>
  <inkml:trace contextRef="#ctx0" brushRef="#br2" timeOffset="-141315.82">17268 5151 0,'0'0'15,"53"-18"-15,-35 18 0,0 0 16,-1 0-16,19 0 16,-19 0-16</inkml:trace>
  <inkml:trace contextRef="#ctx0" brushRef="#br2" timeOffset="-141175.45">18186 5221 0,'35'0'16,"-70"0"-16,88 0 0,-18 0 16,-17 0-16,17 0 15</inkml:trace>
  <inkml:trace contextRef="#ctx0" brushRef="#br2" timeOffset="-140999.12">19491 5221 0,'53'0'16,"-35"0"-16,17 0 16,-18-18-16,19 18 15</inkml:trace>
  <inkml:trace contextRef="#ctx0" brushRef="#br2" timeOffset="-140870.28">20179 5203 0,'53'-17'0,"-106"34"0,123-34 15,-52-1-15</inkml:trace>
  <inkml:trace contextRef="#ctx0" brushRef="#br2" timeOffset="-140736.42">21008 5239 0,'0'0'16,"88"0"-16,-53-18 0,1 0 15,-19 18-15,1 0 16</inkml:trace>
  <inkml:trace contextRef="#ctx0" brushRef="#br2" timeOffset="-140613.84">21572 5203 0,'0'0'16,"53"0"-16,-53-17 0,0-1 15,-35 1 1</inkml:trace>
  <inkml:trace contextRef="#ctx0" brushRef="#br2" timeOffset="-138998.87">13423 13353 0,'-17'0'15,"-1"0"-15,0 0 16,-17 0-16,17 0 16,-35 0-16,18 0 15,0 0-15,-53 17 16,52-17-16,-52 18 16,35-18-16,0 18 15,18-18-15,17 0 16,-17 0-16,18 0 15,-1 0-15,0 0 16,1 17 15,17 1-15,17-1-16,-17 1 16,18 17-1,-18 1-15,18 17 16,-18-36-16,0 36 15,17-18-15,-17-17 0,0 0 16,0-1-16,18 1 16,-1 0-16,1-1 15,17-17-15,18 18 16,-17-18-16,52 0 16,-53 0-1,53 0-15,-52 0 16,34 0-16,-35 0 15,54 18-15,-54-1 16,53-17 0,-53 0-16,1-17 15,-1 17-15,-17-18 0,-1 18 0,1-18 16,-18 1 0,-18-1-1,1-17 1,-1-36-16,18 54 15,-18-72-15,18 54 16,0-53-16,0 53 16,-17-36-16,-1 53 15,0 18 1,1 18-16,-19 0 16,19 17-16,-1-35 15</inkml:trace>
  <inkml:trace contextRef="#ctx0" brushRef="#br2" timeOffset="-138257.09">12771 13653 0,'0'-18'16,"0"0"-16,0 1 16,17-1-16,1 0 0,35-17 15,0 0-15,35-18 16,-35 35 0,17-17-16,-17 17 0,-17 1 15,-1-1-15,-35 36 16,-35 17-16,-1-17 15,-52 52-15,53-35 16,0 1-16,-18-1 16,17 0-16,1 1 15,17-19-15,36-17 16,17 0-16,1-17 16,-1-1-16,18 0 0,53-35 15,-71 36-15,0-19 16,0 19-16,-17-1 0,0 0 15,-1 18-15,-34 0 16,-19 71 0,19-36-16,-18 36 15,-1-36-15,19 36 16,34-71 0,19-18-1,-1 0-15,35-34 16,-34 16-16,34-17 15,-52 36 1,35-1-16,-53 36 16,-18 35-1,-17-18-15,-18 53 16,35-35-16,1-18 16,-1 1-16,18-19 0,0 1 15,18-18-15,-1 0 0,1-18 16,17 1-16,0-1 0,18-35 15,-35 18-15,0 17 16,-1 0-16,-17 1 0,-17 17 16,-1 17-1,0 19-15,18 17 16,-17-36 0,17 19-16</inkml:trace>
  <inkml:trace contextRef="#ctx0" brushRef="#br3" timeOffset="-130721.75">13353 5980 0,'0'17'78,"-36"-17"-63,1 18-15,-35 0 16,34-18-16,-17 0 16,0 0-16,1 0 15,-37 0-15,54 0 16,-53 0-16,70 17 15,-52-17 1,52 0-16,0 0 0,1 18 0,-1-18 47,18 17-31,-18 1-16,18 17 15,0-17-15,0 35 16,0-35-16,0 52 15,18-35-15,0 36 16,-18-36-16,0 89 16,17-54-16,-17 89 15,0-71-15,0 106 16,0-106-16,-17 106 16,17-88-1,-18 88-15,18-106 16,0 71-16,0-71 15,0 71-15,0-71 16,0 71 0,0-71-16,0 89 15,0-89-15,0 106 16,-18-88-16,18-18 0,-17 0 16,17-17-16,0-1 0,-18 1 15,18-1-15,0 1 0,0 52 16,0-70-1,0 53-15,0-35 16,18 52-16,-1-70 16,-17 0-16,0-18 15,0 1-15,0-1 0,0-18 0,0 1 16,18 0 0,-18 17-16,0-17 15,0 17-15,0-17 16,18 17-16,-18-17 15,17-1 17,1-17-1,0 0-31,-1 0 16,19 0-16,-19 0 15,18 0 1,-17-17-16,0 17 15</inkml:trace>
  <inkml:trace contextRef="#ctx0" brushRef="#br3" timeOffset="-129713.86">13300 6033 0,'0'17'16,"17"1"-16,19-1 15,-19-17-15,36 0 16,-18 0 0,-17 0-16,0 0 0,-1 0 15,1 18-15,-18 0 0,18 35 16,-18 0-16,0 52 15,17-34-15,-17 105 16,0-70-16,18 106 16,-18-106-16,18 88 15,-18-88-15,0 105 16,0-105 0,-18 106-16,18-106 15,0-1-15,-18 1 0,18-18 16,-17 18-16,17-18 0,0 1 15,0 105-15,0-106 16,0 88 0,0-105-16,0 88 15,-18-89-15,18 54 16,0-72-16,-18 54 16,18-53-16,0 0 15,0 0-15,18 0 0,-18 53 16,0-53-16,0 70 15,0-70-15,0-18 16,0 18-16,0-35 0,0 17 16,0-17-16,0-1 15,0 1 48,-18-18-48,1 0 1,-1 0 0,0 18-16,1-18 15,-18 17-15,-1-17 0,-70 36 16,54-19-16,-90 19 16,72-19-16,-36 19 15,53-36-15,0-18 16,36 0-16,-1-35 15</inkml:trace>
  <inkml:trace contextRef="#ctx0" brushRef="#br3" timeOffset="-128485.68">12735 6615 0,'0'0'16,"36"-36"-16,-19 1 0,18 0 15,-17-1-15,17 19 16,18-71-16,-17 52 16,-1 19-16,0-54 15,-17 54-15,17-1 16,-53 53 0,-17 0-1,-35 71-15,17-35 16,-53 70-16,71-70 15,-1-19-15,1 1 16,53-70 0,17-1-16,18-17 0,70-89 15,-52 71-15,52-70 16,-70 70-16,0 18 16,0-1-16,18 1 15,-54 35-15,-17 71 16,-35-1-16,-18 18 0,0 1 15,-88 175 1,71-123-16,-1 0 16,-17-17-16,17-18 0,18-18 15,0-17-15,-17 34 16,70-87-16,17-18 0,19-18 0,17-17 16,52-71-1,-34 36-15,53-71 16,-72 88-16,1 0 0,36-18 15,-54 71-15,-35 18 16,0 17-16,-35 36 0,-71 123 16,53-53-1,-71 159-15,54-124 16,17-17-16,0 0 0,0-18 16,18 35-16,35-123 15,53 0 1,0-71-16,-1 1 0,72-72 15,-71 37-15,0-19 16,-18 18-16,36-35 16,-71 70-16,-18 89 15,0-1-15,-70 124 16,53-70-16,-71 123 16,71-124-16,-18 1 15,18-18-15,17-36 0,18 18 16,18-70-16,70-53 15,-18-18-15,54-88 16,-54 52-16,-17 1 16,18 0-16,-36 35 15,18 0-15,-53 71 16,-53 123-16,0-35 16,-53 123-16,53-123 15,18 17-15,-18-17 0,36-18 16,-19 18-1,54-88-15,35-53 16,0-1-16,53-87 16,-53 70-16,52-53 15,-69 71-15,-19 17 16,1 36-16,-18-1 0,0 36 16,-18 0-16,1 18 0,-19 35 15,36-53-15,-17-36 16</inkml:trace>
  <inkml:trace contextRef="#ctx0" brushRef="#br3" timeOffset="-126905.64">13388 14182 0,'18'-18'0,"-1"0"16,-17 1-1,0 34 1,0 1-1,0 0 1,-17-18-16,17 17 0,-36 1 16,19-18-16,-19 0 15,1 18-15,0-18 16,0 0-16,-18 17 0,0-17 16,17 0-16,-52 0 15,53 0-15,-36 0 16,54 0-16,-36 18 15,35-18-15,18 18 0,-17-1 16,17 1 0,17-18-1,-17 17-15,0 1 16,0 0-16,0-1 16,0 1-16,18 17 0,-18 1 15,17 16-15,-17 1 16,18 0-16,0 71 15,-18-36-15,0 71 16,0-89-16,0 107 16,0-89-16,0 71 15,0-71-15,17 71 16,-17-71-16,0 88 16,0-105-16,18 35 15,-18-54-15,0 1 16,18-35-16,-18 0 15,0-1-15,0 1 16,0 0 0,17-18-1,1 0-15,0-18 16,-1 0-16,1 1 16,0 17-16,-1 0 15,1 0 1,17 17-16,-17-17 15,-1 18-15,1-18 0,35 18 16,-35-18-16,34-18 16,-34 18-16,0 0 15,-1 0-15,19-18 16,-19 18 0,1-17 15,-18-1-16,0-17-15,0-18 16,0 0-16,0-71 16,18 54-16,-18-18 15,0-89-15,17 89 16,-17 0-16,18 0 0,-18-1 16,17-122-16,-17 105 15,18-106 1,0 124-16,-18-88 15,0 88-15,0-36 16,0 89-16,-18-53 16,18 70-16,-18 0 15,18 36 17,0 0-17,-17-1-15,-1-17 16,1 18-16,-19-18 15,19 18-15,-36-1 16,17 1 0,19-1-16,-1 1 15,18 0-15</inkml:trace>
  <inkml:trace contextRef="#ctx0" brushRef="#br3" timeOffset="-125931.45">12947 14429 0,'71'-53'0,"-142"106"0,177-142 16,-36 37-16,-34 34 16,-19 0-16,1 1 15,0 17-15,-1-18 16,-17 36-16,-17 35 15,-19-18-15,-34 88 16,34-52-16,-52 88 16,35-71-16,18-18 15,-18 19-15,53-72 16,18-17-16,88-70 16,-53 17-16,88-71 15,-71 54-15,54-54 16,-71 71-16,-18 18 15,-18 17-15,1 18 16,-53 36-16,17-1 16,-70 88-16,35-52 15,0 17-15,0 0 0,-17 1 16,-18 87-16,35-106 16,0 54-1,35-89-15,18-17 0,35-18 16,1-18-16,52-52 15,-53 34-15,18-17 16,0 1-16,-18 16 0,18-17 16,-35 36-1,-18 34-15,-36 89 16,1-53-16,18 18 16,-54 87-1,36-87-15,17 17 0,-35 53 16,36-88-16,17-18 0,0 1 15,17-54 1,1 0-16,17 1 0,0-36 16,36-18-16,-53 36 15,17 0-15,-35 52 16,-35 36 0,17-17-1,-17 52-15,17-35 16,-17 35-16,17-53 15,18 36-15,0-54 16,18 1-16,17-18 16,18-35-16,-18 17 15,18-17-15,-35 35 16,-18 17 0,-18 19-16,0-1 0,-34 71 15,34-53-15,0 0 16,1-18-16,-1 0 0,18-17 15,0 0-15,18-18 16,17-18 0,-17 0-16</inkml:trace>
  <inkml:trace contextRef="#ctx0" brushRef="#br0" timeOffset="-117903.02">6597 14411 0,'0'0'0,"0"-18"32,18 18 46,-1 0-63,1 0 1,17 0-16,-17 0 16,17 0-1,-17 0-15,17 0 16,0 18-16,1-18 16,-19 0-16,36-18 15,-35 18-15,-1 0 16,1 0-1,0 0 1,-1 0 0,-17 18-16,18-18 15,0 0 1,-1 0-16,1-18 16,-1 18-16,1 0 15,0 0 1,-1 18-16,1-18 15,0 0-15,-1 0 16,1 18-16,0-18 16,17 0-16,-17 0 15,-1 0-15,1 0 16,-1 0-16,1 0 16,0 0-1,-1 0-15,1 0 16,0 0-16,-1 0 15,1 0-15,0 17 16,-1-17-16,1 0 16,-1 0-1,1 0-15,0 18 0,-1-18 16,19 0-16,-19 0 16,19 18-16,-1-18 15,18 0-15,-36 0 16,36 17-1,-35-17-15,17 18 16,-17-18-16,17 17 16,-17-17-16,35 0 15,-36 0-15,1 0 16,17 0-16,-17 0 0,17 0 16,18 0-1,-35 0-15,17 0 0,36 0 16,-54 0-1,1 0-15,35 18 16,-36-18-16,19 0 0,-1 0 16,0 0-1,-17 0-15,17 0 16,-17 0-16,17 18 0,-17-18 0,17 0 16,18 0-16,-18 0 15,18 17-15,-35-17 16,52 18-1,-34-18-15,-1 0 0,0 0 16,18 0-16,-18 0 16,-17 18-16,0-18 0,17 17 15,18 1 1,-36 0-16,19-1 0,34 1 16,-34-18-16,-1 17 15,18-17-15,17 0 16,-34 18-16,-1-18 0,35 0 15,-34 0-15,-1 0 16,0 0-16,1 0 16,16 0-16,1-18 15,-35 18-15,0 0 0,-36 0 16</inkml:trace>
  <inkml:trace contextRef="#ctx0" brushRef="#br0" timeOffset="-112947.91">12700 2399 0,'-18'-18'15,"1"1"-15,-36-19 16,35 19 0,-17-1-16,-18 0 0,18-17 15,-18 35-15,-53-35 16,53 35-16,-53 0 16,53 18-16,-53 17 15,71-18-15,0 1 16,0 17-16,-36 1 15,53-1-15,-34 18 16,34-36-16,-17 54 16,17-36-16,0 1 0,1 16 15,17 1-15,-36 53 16,36-35-16,-17-18 16,17 17-16,-18 71 15,18-70-15,0-1 0,0 54 16,0-53-16,0 70 15,0-53-15,0-18 16,0 1-16,0-1 0,0 72 16,0-72-1,0 18-15,18 53 16,-18-52-16,0 69 16,0-69-16,0-1 15,0 0-15,0-17 0,17 87 16,-17-70-16,18 71 15,-18-88-15,18 88 16,-1-89-16,-17 18 16,18 71-1,0 17-15,-18-87 0,0-1 16,17 71 0,-17-71-16,0-18 15,18 19-15,-18-19 0,0 18 16,0-17-16,0-1 0,0 89 15,0-71-15,0 71 16,0-71-16,0 89 16,0-72-16,0-16 15,0 87-15,0-88 16,18 71-16,-18-71 16,17 0-16,-17 1 15,18 69-15,-18-69 0,0-1 16,0-18-16,0 107 15,0-107-15,0 89 16,0-71-16,0-17 16,0-1-16,0 18 0,17-17 15,-17 53 1,18-54-16,0 54 16,-1-1-16,-17-52 15,18 52-15,0-70 16,-1 70-16,1-70 15,0-17-15,-1 17 16,1 17-16,-1-35 16,19 54-16,-19-54 15,19 35-15,-19-34 16,19 17-16,-1-36 16,-18 19-16,19-19 15,17 36-15,-36-35 16,54-1-16,-36 1 15,0 0-15,36-1 16,-36-17-16,1 18 0,34-18 16,-35 0-16,36-18 15,-18 18-15,35-17 16,-53-1 0,71 0-16,-71 18 15,71-17-15,-70 17 16,69 0-16,-69 0 15,52 0-15,-53 0 16,0 0-16,18 0 16,-35 0-16,53 0 15,-36-18-15,18 0 16,-36 1-16,19 17 16,-19-18-16,1 18 0,0-17 15,-18-1-15,17 18 0,1-18 16,-18 1-16,17-19 15,-17 19-15,0-36 16,18 17-16,0-34 16,-18 35-16,17-36 15,1 36-15,-18 0 16,18-18-16,-1 17 16,1-52-16,-18 35 15,18-35-15,-18 53 16,0-53-16,0 52 15,17-52 1,-17 35-16,0-53 16,0 36-16,18 17 15,-18-18-15,0 1 0,17-1 0,1-70 16,-18 53-16,35-71 16,-35 71-1,18 0-15,0 0 0,-18-18 16,0-88-16,17 106 15,-17-18-15,0 17 0,-17-16 16,17-89-16,-18 105 16,18-16-16,0-1 15,-18 0-15,18 0 0,0 0 16,-17 0-16,17-105 16,0 105-16,-18 0 0,18-106 15,0 107-15,0-125 16,-18 124-16,18-123 15,0 123 1,-17-105 0,-1 105-16,18 0 0,-17-88 15,17 88-15,-18 18 0,18-18 16,0 18-16,0-124 16,0 124-16,0-106 15,0 88-15,-18-70 16,18 70-16,0 18 15,0 0-15,0-1 0,0-69 16,0 87-16,-17 1 16,17-1-16,0 0 15,0-70-15,0 71 16,0-71-16,0 88 16,0-18-16,-18-35 15,0 53-15,18 18 16,-53-53-1,36 53-15,17 17 0,-35 0 16,17-17-16,-35 0 16,35 0-16,-52-1 15,17 19-15,18-1 16,-89-35-16,71 35 16,-17 1-16,-1-18 0,1 35 0,-1-18 15,-88 18 1,89 0-16,-19 18 0,-52 17 15,71 0-15,-18 0 16</inkml:trace>
  <inkml:trace contextRef="#ctx0" brushRef="#br0" timeOffset="-104528.07">15363 13353 0,'0'0'16,"-17"0"-16,34 0 31,1 17-31,35-17 15,-18 18-15,1-18 0,-1 0 16,0 0-16,0 0 0,18 0 16,-17 0-16,-19 0 15</inkml:trace>
  <inkml:trace contextRef="#ctx0" brushRef="#br0" timeOffset="-104382.23">15452 13617 0,'35'36'16,"0"-36"-16,1 0 15,-1 0-15,0 0 0,36 0 16,-54 0-16,1 0 16,-18 17-16</inkml:trace>
  <inkml:trace contextRef="#ctx0" brushRef="#br0" timeOffset="-103347.35">16686 13600 0,'0'-18'16,"18"18"15,0 18-15,-1-18-16,19 0 15,-1 0-15,35 0 16,-52-18 0,17 18-16,18-35 15,-17 17-15,-19 0 0,18 1 16,-35-1-16,0 0 15,0-17-15,-17 35 0,-1-17 16,-17-19 0,0 36-16,-18-17 15,17-1-15,-34 0 16,35 18-16,-1 0 0,1 0 16,-53 36-16,70-19 15,-52 36-15,52-35 16,18 17-1,-18 0-15,18 1 0,18 17 0,-18-18 16,35 18-16,36 35 16,-18-53-16,70 1 15,-52-19-15,70-17 16,-71-17-16,36-1 16,-70 18-16,-1-18 15,-18 18-15,-34 0 16,-1 0-1</inkml:trace>
  <inkml:trace contextRef="#ctx0" brushRef="#br0" timeOffset="-101947.44">17568 13670 0,'-17'0'16,"-1"-17"-16,0 34 16,1-17-16,-1 53 15,1-18-15,-1 36 16,18-18-16,18 17 15,-18-34-15,17-1 16,36 18-16,-18-36 16,18-17-16,-17 0 15,-19 0-15,1-17 0,-18-1 16,17-17-16,-34 17 16,-18-17-1,17 17-15,-17 1 16,-1 17-16,1 0 0,0 0 15,0 0-15,-18 17 0,53 1 16,0 0-16</inkml:trace>
  <inkml:trace contextRef="#ctx0" brushRef="#br0" timeOffset="-101323.79">17886 13741 0,'0'-18'31,"35"18"-15,-17 0-16,17 35 15,-17-17-15,-1 0 16,-17 17-16,0-17 16,-17 17-1,17-18-15,-18 1 0,0 0 16,18-1-16,-17 1 16,34 0-1,1-18-15,0 17 16,-1-17-16,19 18 15,-1-18 1</inkml:trace>
  <inkml:trace contextRef="#ctx0" brushRef="#br0" timeOffset="-101085.56">18239 13705 0,'17'-17'0,"19"17"16,16-18-1,-34 18-15,35-17 16,-35 17-16</inkml:trace>
  <inkml:trace contextRef="#ctx0" brushRef="#br0" timeOffset="-100802.55">18221 13723 0,'0'0'0,"0"18"0,0 52 15,0-52 1,0 17-16,18 0 0,-1-17 16,19-18-1,-1 0-15,-18 0 0,36 0 16,-35 18-16,0-18 16,-18 17-16,0 1 0,-18 17 15,0-17-15,-17 17 16,0-35-16,0 18 15,-1-18 1,19 0-16,-1-18 16,36 1-16</inkml:trace>
  <inkml:trace contextRef="#ctx0" brushRef="#br0" timeOffset="-100383.43">18627 13688 0,'0'-18'16,"17"18"15,19 0-31,-1 0 16,0 0-16,18 0 15,-35 0-15,-1 0 16,1 0-16,0 0 16,-18 18-16,17-1 15,-17 1-15,0 0 0,0-1 16,0 1-16,0 17 0,0 1 15,18 34 1,-18-35-16,18 18 16,-1-35-16,-17 0 15,18-1-15,-18 1 16,-18-18-16,1 0 16</inkml:trace>
  <inkml:trace contextRef="#ctx0" brushRef="#br0" timeOffset="-100166.74">18697 13935 0,'18'17'0,"0"-17"15,70 0-15,-35-17 16,70-1 0,-70 0-16,-18 1 0,1 17 15</inkml:trace>
  <inkml:trace contextRef="#ctx0" brushRef="#br0" timeOffset="-60215.36">22225 13564 0,'18'-17'16,"-36"34"-16,36-17 15,-18 36 1,0 17-16,0 17 0,-18 89 16,18-71-16,18 53 15,-1-70-15,36 17 16,0-53-16,35-17 16,-35-1-16,71-34 15,-89-1-15,36-17 16,-54 0-1,-17 17-15</inkml:trace>
  <inkml:trace contextRef="#ctx0" brushRef="#br0" timeOffset="-60083">22278 14041 0,'35'0'15,"-70"0"-15,105 0 0,19 0 16,-36-18-1,0 18-15,-18-18 0,0 18 16</inkml:trace>
  <inkml:trace contextRef="#ctx0" brushRef="#br0" timeOffset="-59954.15">22348 13688 0,'36'-35'16,"-72"70"-16,107-88 0,-36 53 0,71-18 15,-53 1-15,-18 17 16</inkml:trace>
  <inkml:trace contextRef="#ctx0" brushRef="#br0" timeOffset="-59526.52">23072 14146 0,'0'18'16,"0"-36"-16,17 36 16,-34-18 77,-1 0-93</inkml:trace>
  <inkml:trace contextRef="#ctx0" brushRef="#br0" timeOffset="-58592.47">23566 13899 0,'17'0'0,"-17"-17"16,0-1 0,-17 18-1,-1 18 1,0 17-16,-17 18 16,35-18-16,0 36 15,18-36-15,17-17 16,-17 17-16,17-17 0,35 17 15,-17-35-15,36-18 16,-54 1-16,35-36 16,-52 17-1,0 1-15,-18 0 0,0 0 16,-36-54-16,1 54 16,-35-18-16,17 36 15,0 17-15,-36 35 16,54-17-16,0-1 15,35 1-15</inkml:trace>
  <inkml:trace contextRef="#ctx0" brushRef="#br0" timeOffset="-57612.76">24112 14235 0,'18'17'31,"-18"1"-15,18 17 0,-1 0-16,19 36 15,-19-18-15,-17-18 0,18 71 16,-1-35-1,-17-54-15,-17 18 16,17-17-16,-18-18 16,1 0-16,-1-35 15,0 17-15,-17-17 16,17 0-16,1 17 16,-19-17-16,19 17 0,-1-52 15,18 34-15,0 1 16</inkml:trace>
  <inkml:trace contextRef="#ctx0" brushRef="#br0" timeOffset="-57484.88">24201 14023 0,'17'0'16,"1"0"-1,-18 18 1</inkml:trace>
  <inkml:trace contextRef="#ctx0" brushRef="#br0" timeOffset="-54648.58">24677 14041 0,'17'0'31,"19"0"-31,17 17 16,-18-17-16,53 0 15,-70 0-15,35 0 16</inkml:trace>
  <inkml:trace contextRef="#ctx0" brushRef="#br0" timeOffset="-54532.77">24747 14182 0,'53'35'16,"-106"-70"-16,142 88 15,-54-36-15,0-17 0,0 18 16</inkml:trace>
  <inkml:trace contextRef="#ctx0" brushRef="#br0" timeOffset="-53637.18">25682 14111 0,'18'18'16,"0"-18"-16,34 0 16,-16 0-16,34-18 15,-34 0-15,16-17 16,-16 0-16,-1-18 15,-35 35-15,0-52 16,-18 35-16,-35-18 16,18 17-1,-53-17-15,35 36 16,-35 17-16,35 17 16,-35 54-1,52-18-15,19 17 16,-1-17-16,18 18 0,35 52 15,1-87-15,70 52 16,-53-70-16,52 34 16,-34-52-16,35 18 15,-53-18-15,17 0 16,-52-18-16,-1 1 16</inkml:trace>
  <inkml:trace contextRef="#ctx0" brushRef="#br0" timeOffset="-53258.69">26353 14305 0,'17'53'0,"1"-18"16,-18 1-16,35 69 15,-17-69-15,17 70 16,-35-54-16,18-16 0,-18-1 15,0 18 1,-18-35-16,-17 17 16,17-35-16,-17 0 15,17 0-15,-52-53 16,52 18-16,-53-54 16,54 37-16</inkml:trace>
  <inkml:trace contextRef="#ctx0" brushRef="#br0" timeOffset="-53142.44">26282 14076 0,'18'35'16,"-36"-70"-16,36 88 0,-18-36 16</inkml:trace>
  <inkml:trace contextRef="#ctx0" brushRef="#br0" timeOffset="-51957.51">22825 15416 0,'35'0'16,"-17"0"-16,-1-17 15,36 17-15,-18-18 16,-17 18-16,0 0 15,-1 0-15,1 0 0</inkml:trace>
  <inkml:trace contextRef="#ctx0" brushRef="#br0" timeOffset="-51851.73">22895 15575 0,'18'0'0,"0"-17"15,34-1-15,-16 0 16,-1-17-16</inkml:trace>
  <inkml:trace contextRef="#ctx0" brushRef="#br0" timeOffset="-51490.76">23442 15505 0,'0'0'0,"0"17"0,0 1 16,18 0-16,-1-18 0,19 17 16,-1-17-16,0-17 0,0 17 15,18-18-15,-17 0 0,17-17 16,-36 0-16,1 17 16,0-35-16,-18 35 15,-18 1-15,-53-18 16,36 35-16,-36 0 15,36 35-15,0 0 16,17 0-16,1 1 0,17-1 16,0 0-16,17 1 0,36-1 15,0-18-15,35-17 16,-35 0 0,0 0-16,-18-17 0,36-18 15,-53 17-15</inkml:trace>
  <inkml:trace contextRef="#ctx0" brushRef="#br0" timeOffset="-51117.73">23989 15593 0,'0'0'16,"35"53"-16,-17-36 0,35 19 16,-36-36-16,19-18 15,-36 0-15,0-17 16,0 0-1,-18-18-15,18 35 16,-18 1-16,18-1 0,0 36 31,18 35-31,0-18 16,-1-18-16,1 19 16,0-19-16,34-17 15,-34 0-15,17-17 16,-17-1-16,-18 0 15,0 1-15,0-18 0,0-1 16,18 36 0,-18 18-1,35 17-15,-17-35 16,-1 53-16,1-35 16,0 17-1,-1 0-15,-17-17 0</inkml:trace>
  <inkml:trace contextRef="#ctx0" brushRef="#br0" timeOffset="-50772.82">24430 14923 0,'35'70'0,"-17"-17"15,17 70-15,-17-52 16,-1 0-16,19 34 16,-19-69-16,-17 17 15,18-18-15,0-17 16,-1-18-16,18-18 16,1 18-16,-1 0 15,0 18-15,1-1 16,-36 1-1,0-1-15,-18 1 16,-35 0-16,18-18 16,17 0-16,-17 0 0,17 0 15,-17 0 1,35-18-16</inkml:trace>
  <inkml:trace contextRef="#ctx0" brushRef="#br0" timeOffset="-50528.32">24871 15558 0,'0'-18'15,"17"0"1,-17 1-16,18-1 16,-18 0-16,0 1 31,-35 17-31,17 17 15,1-17-15,-1 18 16,18 17-16,0 1 0,35 16 16,18-16-1,-18-36-15,18 17 16</inkml:trace>
  <inkml:trace contextRef="#ctx0" brushRef="#br0" timeOffset="-50172.27">25118 15628 0,'0'0'15,"-35"53"-15,17-35 0,18-1 0,0 1 16,18 17-16,17-35 16,18 0-1,-36-17-15,19-19 0,17-17 16,-36 18-16,1 0 15,-18-53-15,0 35 16,-18-53-16,1 53 16,-54-71-1,36 72-15,-18-1 16,35 53-16,18 17 16,0 71-16,0-17 15,18 0-15,-1-19 16,36 72-16,-17-53 0,17 17 15,-18-53 1,-18-17-16,36 17 16,-53-17-16,18-18 0,0 0 15</inkml:trace>
  <inkml:trace contextRef="#ctx0" brushRef="#br0" timeOffset="-49574.69">25523 15575 0,'-35'18'15,"18"-18"-15,17 17 16,0 1-16,0 0 0,0 17 16,0-17-16,17-1 15,1-17-15,-1 0 0,36 0 16,-35 0-16,17-17 15,-17-1-15,0-17 16,-1 17-16,-17-17 0,0-36 16,0 36-16,-35-53 15,17 35-15,-35-35 16,18 52-16,-18 1 16,36 35-1,-1 18-15,18-1 16,0 36-16,0-17 0,18 16 15,-1 1-15,1-17 0,17 17 16,36 17-16,-54-52 16,36 17-1,-35-35-15,-18 18 16,18-18-16,-18-18 0,0 0 16,0 1-16,0-1 15,17 18 1,1 18-1,-1-1-15,1 1 16,-18 17-16,18 1 0,-1-19 16,19 36-16,-19-35 0,1-1 15,0 1-15,-1 0 16,-34-1 0,-1-17-1,0 0 1,1 0-16,17-17 15,0-1-15</inkml:trace>
  <inkml:trace contextRef="#ctx0" brushRef="#br0" timeOffset="-49333.44">25841 15558 0,'18'0'47,"-18"17"-47,17 1 15</inkml:trace>
  <inkml:trace contextRef="#ctx0" brushRef="#br0" timeOffset="-48582.87">26070 15628 0,'0'35'0,"0"-70"0,0 88 15,-17-18-15,17-17 31,17-18-31,-17-18 16,18 1-16,-18-1 16,0 0-1,18 18 1,-1 0-16,1 18 16,-1 0-1,1-18-15,0 17 16,-1-17-16,1-17 15,0-1-15,-1 0 16,-17 1 0,0-1-16,0 36 31,0 35-31,0-18 16,18 0-16,0 53 15,-1-35-15,1-17 16,0 16-16,-18-16 0,17 34 15,-34-34-15,-19 17 16,1-36-16,17-17 16,-17 0-16,17 0 0,-17-53 15,35 18-15,18-53 16,17 17-16,36-52 16,-18 52-1,52-17-15,-52 53 16,53 17-16,-71 18 15,1 0-15</inkml:trace>
  <inkml:trace contextRef="#ctx0" brushRef="#br0" timeOffset="-47825.65">27623 14905 0,'-53'-71'0,"106"142"0,-142-159 15,19 88-15,34 35 16,1 0-16,18 71 16,17-35-16,0 17 0,35 35 15,0-52-15,0 35 16,-17-53 0,0 17-16,-1-52 15,-17-1 1,-17-17-16,-1-17 15,0-1-15,-35-35 0,53 36 16,-17-36 0,34 35-16,36-17 15,-17 17-15,52-17 16,-35 35-16,35-18 16,-53 1-16,1 17 15,-19-18-15,1 18 0,-1 0 16,-34 0-16,-18 53 15,-1-18-15,19 0 16,-1 1-16,0-1 0,36 36 16,0-54-16,35 18 15,-1-35-15,-16-17 16,17-1-16,-18 1 16,0-19-16,-17 19 0,-1-19 15,-17-34-15,0 34 16,-52-16-16,34 34 15,-35-17 1,18 35-16</inkml:trace>
  <inkml:trace contextRef="#ctx0" brushRef="#br0" timeOffset="-47652.69">28222 15452 0,'-17'-53'15,"34"106"-15,-34-142 0,17 37 16,17 34-16,1 0 16,0 18-16,17-17 0,-18 17 15,36 17 1,-17 1-16</inkml:trace>
  <inkml:trace contextRef="#ctx0" brushRef="#br0" timeOffset="-27531.86">29139 15240 0,'0'18'31,"0"35"-15,0-18-16,-17 35 15,17-34-15,0 17 16,0-18-16,0 0 16,0-17-16,17-1 15,1-17-15,0 0 16,-1-17-16,1-1 0,17-17 15,-17 17 1,17 1-16,-35-1 16,18 18-16,-18 18 0,17-18 15,1 17-15,17 19 16,-17-36-16,17 17 16,-17 1-16,0-18 15,-1-35 1,-17 17-16,0-35 15,0 18-15,-35-36 16,35 53-16,-35-52 16,35 52-16,-18 1 15,0-1-15</inkml:trace>
  <inkml:trace contextRef="#ctx0" brushRef="#br0" timeOffset="-27233.33">29669 15469 0,'0'0'0,"-18"0"0,0 36 0,18-19 16,0 19-1,0-19-15,18 18 16,0-17-16,35 17 15,-36-35-15,36 0 16,-35-17-16,17-19 16,-17 19-16,-18-18 15,0-18 1,-18 17-16,-17-17 0,17 36 16,0-1-16,1 0 0,-36 36 15,53 0-15,-18-1 16</inkml:trace>
  <inkml:trace contextRef="#ctx0" brushRef="#br0" timeOffset="-26998.69">29916 15610 0,'0'0'16,"-18"0"-16,0-17 15,18-36-15,0 35 16,0 1-16,18-19 16,-18 19-16,18-1 0,-1 0 15,1 1-15,-1 17 0,19 0 16,-19 0-16,1 0 16,0 0-16,17 17 0,-17-17 15</inkml:trace>
  <inkml:trace contextRef="#ctx0" brushRef="#br0" timeOffset="-26603.64">30180 15540 0,'0'0'0,"-17"18"15,-1-1-15,18 1 16,0-1-16,-18 1 0,36 0 15,-18-1-15,35-17 16,-17 0-16,35-53 16,-36 18-16,19-35 15,-19 17-15,-17-53 16,0 53-16,-17-71 16,-19 54-16,19-1 15,-19 1-15,19 17 0,-18 18 16,-1-1-16,19 36 15,-1 0-15,0 36 16,18 52-16,18-35 16,0 0-16,-1 17 0,1-17 15,35 71-15,-18-89 16,18 53 0,0-53-16,35 18 15,-53-35-15,54 0 16,-72-18-16</inkml:trace>
  <inkml:trace contextRef="#ctx0" brushRef="#br0" timeOffset="-25797.69">31168 15469 0,'18'0'31,"-18"36"-16,17-1-15,-17-17 0,35 52 16,1 18 0,-36-52-16,17 16 15,-17 19-15,-17-18 16,17-18-16,-18-17 16,-17-1-1,17-17-15,1-17 0,-1-1 16,-35-17-1,0 0-15,35-1 16,-17 1-16,0-53 16,17-18-1,18 36-15</inkml:trace>
  <inkml:trace contextRef="#ctx0" brushRef="#br0" timeOffset="-25680.88">31062 15064 0,'35'0'16,"-70"0"-16,88 0 0</inkml:trace>
  <inkml:trace contextRef="#ctx0" brushRef="#br0" timeOffset="-21058.11">30304 15434 0,'-18'0'16,"0"0"62,1 18-78,17-1 15,-18 1-15,18 0 0,-18 17 16,1-35 0,17 18-16</inkml:trace>
  <inkml:trace contextRef="#ctx0" brushRef="#br0" timeOffset="-2978.92">6773 11994 0,'18'-17'15,"-18"34"17,0 1-17,0 0-15,-18 17 0,18 53 16,0-53-16,18 18 15,-18 0-15,0 0 16,18 0-16,-1 0 0,-17-18 16,36 36-16,-36-36 15,17 0-15,-17-17 16,18 0-16,-18-1 0,0 1 16,-18-36 15</inkml:trace>
  <inkml:trace contextRef="#ctx0" brushRef="#br0" timeOffset="-2684.62">6615 12524 0,'0'17'0,"35"36"16,-17-18-16,17 36 15,0-18 1,-17-18-16,17-17 0,0 17 16,-17-17-16,17-18 15,-17 0-15,35-18 0,-18-17 16,-17 0-16,-1-1 0,-17 1 15,18-18-15,0 18 0,-1-53 16,1 70 0,-18 0-16</inkml:trace>
  <inkml:trace contextRef="#ctx0" brushRef="#br0" timeOffset="10761.24">23742 12929 0,'0'18'15,"0"17"1,0 1-16,0 16 0,0 1 16,0 0-16,-18 0 0,18 53 15,0-53 1,0 17-16,0-34 16,0-1-16,0-17 0,0-1 15,0 19-15</inkml:trace>
  <inkml:trace contextRef="#ctx0" brushRef="#br0" timeOffset="10986.84">23513 13335 0,'35'71'15,"-70"-142"-15,88 177 0,-36-71 0,-17-17 16,35 52-16,-17-52 15,17 35-15,-17-35 16,17-18 0,-17 0-16,0-18 0,52-35 15,-17 0 1,-18 35-16,-17-17 0,17 17 16</inkml:trace>
  <inkml:trace contextRef="#ctx0" brushRef="#br0" timeOffset="11812.45">26000 12841 0,'0'0'0,"0"-18"0,0 1 15,-18 17 1,18 17 0,0 19-16,0 52 15,0-53-15,0 18 0,-18 35 16,18-52-16,-17 52 16,17-71-16,0 36 15,0-35-15,0 0 16,17-1-1,-17-34 1,0-1 0</inkml:trace>
  <inkml:trace contextRef="#ctx0" brushRef="#br0" timeOffset="12056.99">25788 13176 0,'18'0'15,"-1"0"-15,1 18 0,0 17 16,-18-17 0,17 17-16,-17 0 15,18 1-15,-18-19 16,18 1-16,-1-18 16,18 0-1,-17-18-15,0 18 16,35-53-1,-18 36-15,18-36 0,-18 35 16,18-17-16</inkml:trace>
  <inkml:trace contextRef="#ctx0" brushRef="#br0" timeOffset="20354.66">20973 14058 0,'17'0'63,"1"0"-63,0 18 15,34-18-15,1 0 16,-17 0-16,70-18 15,-18-17 1,-53 35-16,36 0 16,-54 0-16,18 0 0,-17 0 15,0 18 1</inkml:trace>
  <inkml:trace contextRef="#ctx0" brushRef="#br0" timeOffset="20610.34">21378 13899 0,'18'-17'16,"0"17"0,-1 0-16,1 0 0,0 17 15,17-17-15,0 18 0,36 17 16,-36-17-16,0 17 0,36 1 15,-54-19-15,19 18 16,-36-17-16,17-18 16,1 35-16,-36-35 15,-35 36-15,18-1 16,-18 0-16,0-17 0,0 17 16</inkml:trace>
  <inkml:trace contextRef="#ctx0" brushRef="#br0" timeOffset="45808.32">8484 13176 0,'0'-17'31,"18"-36"-15,17 0-16,18-53 15,-35 35-15,17 1 16,0-1-16,18-52 16,-17 70-16,-1-35 15,-35 52-15,17 19 16,-34 17-16,-18 17 15,17 1 1,0 0 0</inkml:trace>
  <inkml:trace contextRef="#ctx0" brushRef="#br0" timeOffset="46169.28">8326 12947 0,'0'35'0,"0"-17"16,0 52-16,0-34 16,17 17-1,-17-18-15,18-17 0,-1 17 16,19-35-16,17-18 16,-36 18-16,19-35 15,-1 17-15,-17 1 0,34-19 16,-34 19-16,17-1 15,-17 18-15</inkml:trace>
  <inkml:trace contextRef="#ctx0" brushRef="#br0" timeOffset="67591.81">22260 14693 0,'18'0'31,"0"18"-15,34-18-16,1 0 16,36 0-16,-19 0 15,1 0-15,-1 0 16,18 17-16,106-17 0,-70 0 15,123 0 1,-106 0-16,0 0 16,18 0-16,17 0 0,159 0 15,-158 18-15,140-18 16,-158 18-16,159-1 16,-177-17-16,176 0 15,-158 0-15,141 0 16,-159 0-16,106 0 15,-124-17-15,-35 17 16,18 0-16,-17 0 0,16 0 16,-69 0-16,-36 0 15,-18 0 1</inkml:trace>
  <inkml:trace contextRef="#ctx0" brushRef="#br0" timeOffset="72680.36">15787 17903 0,'0'-17'15,"0"34"1,0 1-1,17 35-15,-17-18 16,0 54-16,0-37 16,0 72-16,0-71 15,18 70 1,0-70-16,35 18 16,-36-54-16,54 1 15,-36-18-15,53-18 16,-52 1-16,34-1 15,-35 0-15,-17 18 16,-18-17-16,0-1 0</inkml:trace>
  <inkml:trace contextRef="#ctx0" brushRef="#br0" timeOffset="72843.95">15893 18433 0,'70'-36'15,"1"19"1,17-19 0,-17 19-1,-36-1-15,18 1 16</inkml:trace>
  <inkml:trace contextRef="#ctx0" brushRef="#br0" timeOffset="72981.5">15875 17939 0,'0'0'15,"71"-53"-15,-36 35 0,53-17 16,-53 17-16,1 18 0</inkml:trace>
  <inkml:trace contextRef="#ctx0" brushRef="#br0" timeOffset="73519.08">16528 18415 0,'17'35'0,"1"-17"15,-18 0-15,18-1 16,-36-17 15,0-35-15,18 17-16,-17-35 15,17 36-15,17-1 16,1 0-16,0 18 16,-1 18-16,1 0 15,-1 17-15,1-17 16,-18-1-16,18 1 16,-1 0-16,-17-1 15,18-17-15,0-35 31,-18 17-31,35-35 16,-35 36-16,35-1 16,-17 18-16,0 18 15,-18-1-15,17 36 16,-17-35-16,18 17 16,-1-17-16,1-1 15,0-17 1,-1 0-16</inkml:trace>
  <inkml:trace contextRef="#ctx0" brushRef="#br0" timeOffset="73908.62">16863 17956 0,'0'53'0,"0"-106"0,0 142 16,35-1-16,0-35 15,1 35 1,-1-35-16,0 35 16,-35-53-16,18 18 15,-18-35-15,-18-18 16,18-18-16,0-17 15,0 17-15,35-17 16,1 17-16,17 18 16,-36 0-16,1 18 15,17 35-15,-35-35 16,0 17-16,-17-18 16,-19 1-16,19-18 15,-36 18 1,35-18-16,0-18 0,1-17 15</inkml:trace>
  <inkml:trace contextRef="#ctx0" brushRef="#br0" timeOffset="75894.23">17445 18468 0,'0'18'16,"0"-1"-1,18-17-15,-1 0 0,18-17 16,-17-1-16,17 0 16,-17 1-16,0-1 15,-18 0-15,0 1 16,-18-1-1,0 18-15,-52 18 16,35-18-16,-36 35 16,53 0-16,1-17 0,-1 35 15,36-36-15,-1 1 16,72 17 0,16-35-16,-34 0 15,-18 0-15,53-17 16,-53 17-16</inkml:trace>
  <inkml:trace contextRef="#ctx0" brushRef="#br0" timeOffset="76254.69">17851 18415 0,'-36'18'16,"72"-36"-16,-89 53 0,35-35 0,18 53 15,0-35-15,0 17 16,18-17-1,35-18-15,-18 0 16,-18 0-16,54-18 16,-53 0-16,35-34 15,-36 16-15,-17-34 16,0 34-16,-35-69 16,17 34-16,-52-52 15,34 70-15,1 17 16,0 1-16,0 17 0,-1 54 15,36-19-15,0 89 16,18-53 0,17 18-16,1-36 0,34 53 15,-17-53-15,0 1 16,-18-19-16,71 19 16,-18-36-16,-52 0 15</inkml:trace>
  <inkml:trace contextRef="#ctx0" brushRef="#br0" timeOffset="76617.66">18256 18239 0,'0'0'0,"0"35"0,-17 18 16,17-18-1,0 18-15,17-18 16,1-17-16,35 0 15,-18-18-15,0-18 16,1 0-16,-19 18 0,19-35 16,-19 17-16,1-17 0,-18 0 0,-18-53 15,-35-1 1,18 37-16,0-1 16,-53-36-16,52 72 15,-17-1 1,18 18-16,35 18 0,-18-1 15,18 19-15,18-1 0,17 53 16,1-35-16,34 18 16,-35-36-16,36 0 15,-18-17 1,-18-1-16,18 1 16,-35-18-16,-1 0 0</inkml:trace>
  <inkml:trace contextRef="#ctx0" brushRef="#br0" timeOffset="76723.42">18627 18292 0,'35'35'15,"-70"-70"-15,70 87 16,-17-52-16</inkml:trace>
  <inkml:trace contextRef="#ctx0" brushRef="#br0" timeOffset="77146.25">18856 18344 0,'0'-17'15,"0"-1"1,0-17-1,0 17-15,0 1 16,18-1-16,-1 18 16,1 0-16,-18 18 15,0-1-15,18 19 16,-1-1 0,-17-18-16,18 1 0,-1 0 15,1-18-15,35 0 16,-35 0-16</inkml:trace>
  <inkml:trace contextRef="#ctx0" brushRef="#br0" timeOffset="77561.69">19138 18292 0,'-35'-36'15,"35"19"-15,35 70 16,-88-106-16,36 70 0,17 1 0,-18 17 16,18-17-1,0-1-15,18 1 16,-1 0-16,19-18 15,-19 0-15,1-18 16,-1 0 0,-17 1-16,0-1 0,0 1 15,18 17 1,-18 17 0,18 54-16,-18-36 15,17 0-15,1 18 0,0 0 16,35 35-16,-53-35 15,17 0 1,-17-18-16,-35-17 16,0 0-16,17-18 0,-35-36 15,18 19-15,35-54 16,0 18-16,17 0 16,19 0-16,-19 18 0,72-35 15,-54 34 1,0 19-16,18-1 15,-35 0-15,-36 36 16,-35 0 0</inkml:trace>
  <inkml:trace contextRef="#ctx0" brushRef="#br0" timeOffset="77697.05">18803 17833 0,'-18'0'16,"36"0"-16,-36 18 0,1-1 0</inkml:trace>
  <inkml:trace contextRef="#ctx0" brushRef="#br0" timeOffset="78410.42">14764 18521 0,'0'0'16,"0"17"-16,17 1 15,1-18-15,53 18 16,-36-18-16,71-18 16,-53 0-16,35 1 15,-35-1-15,17 1 16,-52-1-16,0 18 15</inkml:trace>
  <inkml:trace contextRef="#ctx0" brushRef="#br0" timeOffset="78647.82">15081 18274 0,'0'0'16,"18"18"-16,17-1 0,0-17 15,1 18-15,17-18 0,52 17 16,-69 1-16,17-18 16,-18 18-16,0-1 0,1 1 15,-19 0-15,-34 17 16,-1-17-16,-17-1 16,17 18-16,-17-35 0,-1 18 15,-34 17-15,35-17 16,17-18-1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53:42.78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16528 18538 0,'17'0'31,"19"18"-31,-1-18 15,0 0-15,18 0 0,0 0 16,53-18-16,-36 1 16,-17-1-16,0 1 15,18 17-15,17-36 16,-53 19-16,0-1 0,-17 18 16,0-18-16,-18 1 15,-18 17 1</inkml:trace>
  <inkml:trace contextRef="#ctx0" brushRef="#br0" timeOffset="360.45">16792 18274 0,'0'0'16,"-35"35"-16,0-17 0,-18 17 16,17 0-16,-34 1 15,35-19-15,17 1 16,-17 17-16,17-17 0,0-18 0,1 17 15,34 19 1,1-36-16,0 17 0,17 1 16,0 0-16,1-18 0,16 17 15,-16-17-15,52 18 16,-70-18-16,17 0 0,0 18 16,-17-18-16</inkml:trace>
  <inkml:trace contextRef="#ctx0" brushRef="#br0" timeOffset="15571.22">23848 1940 0,'0'-35'16,"17"35"-16,-17-18 15,18 36 1,-18 70 0,0-17-16,18 105 15,-18-70-15,-18 106 16,18-124-16,0 53 15,18-88-15,17 0 16,-17-36 0,-1 1-16,-17-36 15</inkml:trace>
  <inkml:trace contextRef="#ctx0" brushRef="#br0" timeOffset="15837.83">23636 2558 0,'0'0'0,"35"53"16,-17-18-16,0 18 0,35 53 16,-36-53-16,1-1 15,0 1-15,17 36 16,-18-72-16,19 1 15,-1-18-15,0 0 0,-17-35 16,17-1-16,0 1 0,36-36 16,-36 36-1,18-35 1,-18 52-16</inkml:trace>
  <inkml:trace contextRef="#ctx0" brushRef="#br0" timeOffset="65059.98">15875 6068 0,'-18'0'16,"18"17"31,18-17-47,0 18 15,-1-18-15,1 0 16,35 0-16,-36 0 16,36-18-16,-35 1 15,0-18 1,-1 17-16,-17 0 0,0-17 15,0 17-15,-35-17 16,17 0-16,-35-1 16,36 19-16,-18 17 0,-18 0 15,17 0 1,19 17-16,-1 19 0,-17 34 16,35-34-16,0 52 15,0-53-15,35 0 16,18 18-1,-35-35-15,17 0 0,18-18 0,-18 17 16,0-17-16,36 0 16,-53 0-16</inkml:trace>
  <inkml:trace contextRef="#ctx0" brushRef="#br0" timeOffset="65292.39">16334 6068 0,'-18'17'15,"0"19"1,18-19-16,0 1 16,0 0-16,18-1 15,0 1-15,17-18 16,-17 0-16,-1 0 15,1 0-15,-1 0 16,1 0-16,-18-18 0</inkml:trace>
  <inkml:trace contextRef="#ctx0" brushRef="#br0" timeOffset="65465.35">16457 6121 0,'0'0'0,"0"17"0,0 1 0,0 35 16,0-35 0,0-1-16,18 1 0,-1-1 15,1 1-15,0-18 16,-1 0-16</inkml:trace>
  <inkml:trace contextRef="#ctx0" brushRef="#br0" timeOffset="65776.58">16598 6103 0,'18'0'0,"-1"0"16,-17 18 0,0-1-1,0 1-15,18-18 16,0 18-1,-1-1 1,36-17-16,-35 18 16,35 0-16,-35-18 15,-18 17 1,0 1-16,0-1 16,-18-17-16,0 18 0,-17 0 15,17-18-15,-17 17 16,17-17-16,1 0 15</inkml:trace>
  <inkml:trace contextRef="#ctx0" brushRef="#br0" timeOffset="66210.6">16986 6068 0,'-17'17'15,"17"1"-15,0 17 16,0-17-16,35 0 15,-17-1-15,17-17 16,-18 0-16,1 0 16,17 0-1,-17-17-15</inkml:trace>
  <inkml:trace contextRef="#ctx0" brushRef="#br0" timeOffset="66360.5">17092 6156 0,'0'0'16,"0"35"-16,0 1 0,0-19 15,18 18-15,-18-17 16,17 0 0,1-18-16,0 0 15</inkml:trace>
  <inkml:trace contextRef="#ctx0" brushRef="#br0" timeOffset="66672.33">17268 6050 0,'0'0'15,"36"-17"-15,-19 17 0,1 17 16,0 1-1,-18-1-15,0 1 16,0 0-16,0-1 16,0 1-16,17 0 15,1-1-15,-18 1 16,35 0 0,-17-1-16,-18 1 15,-18-18 1,1 17-16,-1-17 15,-53 36-15,36-36 16,0 17-16,0-17 0</inkml:trace>
  <inkml:trace contextRef="#ctx0" brushRef="#br0" timeOffset="67150.34">16581 5962 0,'0'0'15,"-18"-18"-15,36 1 32,17 17-32,-18 0 15,1 0-15,35 17 16,-53 1-16,18 17 16,-18-17-16,-18 0 15,-17 17-15,17-18 16,-17 19-16,17-19 0,-17 1 15</inkml:trace>
  <inkml:trace contextRef="#ctx0" brushRef="#br0" timeOffset="67628.11">17762 5909 0,'18'0'31,"0"-18"-31,-1 18 0,19-17 16,-19 17-16,18 0 15,-17 0-15,0 17 16</inkml:trace>
  <inkml:trace contextRef="#ctx0" brushRef="#br0" timeOffset="67741.33">17851 6085 0,'0'0'16,"17"18"-16,1-18 0,-1 0 0,1 0 16,0-18-16,-1 18 0,1 0 15</inkml:trace>
  <inkml:trace contextRef="#ctx0" brushRef="#br0" timeOffset="69035.82">18397 5539 0,'0'0'16,"0"-18"-16,0 36 31,0-1-15,0 19-16,0 16 15,0-16-15,0 17 16,0 35-16,0-53 16,0 0-16,18 1 0,0-1 15,-1-17-15,36 35 16,-18-36-16,-17-17 0,17 18 16,18-1-1,-17-17-15,-19 0 0,19 0 16,-19 0-16,-17 18 0,18-18 15</inkml:trace>
  <inkml:trace contextRef="#ctx0" brushRef="#br0" timeOffset="69236.35">18486 5874 0,'17'0'16,"-17"17"-16,35-17 16,-17 0-16,35 0 15,-35 0-15,-1 0 16,1 0-16</inkml:trace>
  <inkml:trace contextRef="#ctx0" brushRef="#br0" timeOffset="69387.25">18486 5574 0,'35'-18'0,"-70"36"0,87-36 16,-34 1-16,35 17 15,-35 0-15,17 0 16,-17 0-16,-1 0 15</inkml:trace>
  <inkml:trace contextRef="#ctx0" brushRef="#br0" timeOffset="70881.42">19191 5891 0,'0'-17'16,"-18"34"-16,-17 1 15,35 0-15,-17-1 0,17 19 16,-18-1 0,18 18-16,18-36 15,-1 1-15,18 17 16,1-35-1,-1 0-15,18 0 16,-35-17-16,17-19 16,-35 19-16,0-36 15,-18 18-15,-17-1 16,0 19-16,-1-1 0,-17 0 16,18 18-1,18 0-15,-1 18 0,18 0 16</inkml:trace>
  <inkml:trace contextRef="#ctx0" brushRef="#br0" timeOffset="71355.13">19544 6050 0,'-18'0'0,"18"18"15,-17-18 1,17 17-16,0 1 15,-18 0-15,18-1 0,18-17 16,-1 36-16,1-36 16,0 17-16,17-17 15,0 0-15,0-17 16,-17 17-16,0-18 0,-1 0 16</inkml:trace>
  <inkml:trace contextRef="#ctx0" brushRef="#br0" timeOffset="71543.08">19632 6033 0,'0'35'0,"0"18"15,0-18 1,18 53-1,-18-53-15,17 1 16</inkml:trace>
  <inkml:trace contextRef="#ctx0" brushRef="#br0" timeOffset="72695.98">19826 6015 0,'0'0'0,"-18"0"31,18-18-31,18 18 16,0 0 0,-1 0-16,1 0 15,17 18 1,-17-18-16,-18 35 15,0-17 1,0-1-16,0 1 16,0 0-1,0-1-15,18 1 16,-1 0 0,1-18-16,-18 17 0,0 1 15,18-18-15,-36 18 16,0-1-16,-17 1 15,0-18 1,17 17-16,0-17 16,1 0-16,-1 0 0,0 0 15</inkml:trace>
  <inkml:trace contextRef="#ctx0" brushRef="#br0" timeOffset="72968.07">20091 6033 0,'-18'17'16,"0"-17"-16,18 35 15,0-17 1,18 0-16,17-1 15,-17 1 1,17-18-16,-17 0 0,35 0 16,-36 0-16,-17-18 15,18 18-15,0-17 16</inkml:trace>
  <inkml:trace contextRef="#ctx0" brushRef="#br0" timeOffset="73146.14">20197 6050 0,'0'0'0,"0"35"16,0-17-16,0 17 0,0-17 15,0 17-15,17-17 0,-17 52 16,0-52-16,0 17 15</inkml:trace>
  <inkml:trace contextRef="#ctx0" brushRef="#br0" timeOffset="75548.8">20426 6068 0,'17'0'78,"1"-18"-62,0 18 0,-1 0-1,1 0-15,0 0 16,-1 0-16,-17 18 0,0-1 16,0 1-1,-17-18-15,17 18 0,-18-1 0,0 1 16,18 0-1,0-1 1,0 1 0,18 0-16,0-18 15,-1 17-15,1 1 16,-18 17 0,0-17-16,-35-1 15,17 1-15,-17 0 16,-1-18-16,19 17 15,-18-17-15,17 0 0,-17 0 16,17 0-16,18-17 16</inkml:trace>
  <inkml:trace contextRef="#ctx0" brushRef="#br0" timeOffset="106029.39">18874 7638 0,'-18'0'16,"36"0"0,-1 0-1,1 0 110,35 0-109,-18 0-16,18 17 0,53-17 15,-53 0-15,17 18 16,1-18-16,88 18 16,-71-1-16,18-17 15,105 0-15,-87-17 16,123-1-16,-124 0 16,54 1-1,-124 17-15,17 0 16,-52 17-16,-18 1 15,0 0-15,-18-18 16</inkml:trace>
  <inkml:trace contextRef="#ctx0" brushRef="#br0" timeOffset="106679.86">18979 9807 0,'18'0'32,"17"0"-17,1 0-15,-1 0 0,35 0 16,1 0-16,35 18 0,0-18 16,123 0-16,-88 0 15,-17 0-15,140-35 16,-123 35-16,-35-18 0,0 18 15,35 0 1,-70 18-16,-54-18 16,-17 17-16</inkml:trace>
  <inkml:trace contextRef="#ctx0" brushRef="#br0" timeOffset="107180.42">19068 11606 0,'0'-17'16,"17"17"-16,1 0 15,17 0-15,36 0 16,-18 0-16,0 0 15,0 0-15,52 0 16,-52-18-16,-17 18 16,-1 0-16</inkml:trace>
  <inkml:trace contextRef="#ctx0" brushRef="#br0" timeOffset="107797.29">18962 13529 0,'0'0'15,"17"0"1,54 0 0,-18 0-16,0 18 0,17-18 15,107 17-15,-71 1 16,158-18 0,-105-18-16,0 18 0,-1-17 15,142-1-15,-141 0 16,53 1-16,-124-1 15,-53 18-15,0 18 16,-17-18-16,-18 17 0,-18 1 16</inkml:trace>
  <inkml:trace contextRef="#ctx0" brushRef="#br0" timeOffset="108376.33">18909 15363 0,'0'0'15,"-18"0"-15,36 0 0,0 0 16,52-17-16,1-1 15,34 18-15,1 0 16,0 0-16,18 0 0,123 18 16,-124-18-16,124 0 15,-141 0-15,0-18 16,52 1 0,-122 17-16,-1 0 0,-17 0 15,-36 0-15,-17 0 0</inkml:trace>
  <inkml:trace contextRef="#ctx0" brushRef="#br0" timeOffset="108959.48">19068 17392 0,'0'0'15,"0"-18"-15,17 1 16,36-19 0,-18 19-16,18 17 0,18 0 0,105 0 15,-52 0 1,-1 0-16,1 0 0,-1 0 15,1 17-15,123-17 16,-142 0-16,-16-17 0,52 17 16,-88 0-1,-36 0-15,1 0 0,-18 17 16</inkml:trace>
  <inkml:trace contextRef="#ctx0" brushRef="#br0" timeOffset="112763.34">21325 7479 0,'-17'0'16,"34"18"-1,1 17 1,53 35-16,-18-34 16,-1-1-16,19 18 0,88 53 15,-53-36 1,-1 18-16,1 1 0,-18-1 0,124 106 15,-106-106 1,0 18-16,0-18 0,70 88 16,-88-105-16,-17 17 15,-1-17-15,-17-1 0,53 54 16,-71-89 0,-17 18-16,17-18 0,-35 1 15,18-1-15,-18 0 16,0-17-16</inkml:trace>
  <inkml:trace contextRef="#ctx0" brushRef="#br0" timeOffset="113064.14">23213 8978 0,'0'0'16,"53"88"-16,-36-52 0,72 70 15,-54-54-15,53 37 16,-53-36-16,1-18 16,16 18-16,-52-36 15,0 1-15,-35 0 16,-18-36-1,18 18-15,-71-18 16,53 18-16,0-17 0,0 17 16,18 0-16,-18 17 15</inkml:trace>
  <inkml:trace contextRef="#ctx0" brushRef="#br0" timeOffset="113468.97">21290 9684 0,'0'0'15,"71"35"-15,-1-17 0,18-1 16,106 1-1,-70 0-15,17-1 0,159 19 16,0-19 0,-141-17-16,-36 0 0,89 18 15,-124-18 1,-35 0-16,-18-18 0,-17 18 16</inkml:trace>
  <inkml:trace contextRef="#ctx0" brushRef="#br0" timeOffset="113676.51">23019 9737 0,'106'0'0,"-212"0"0,265 0 16,-89 0-16,1 0 0,52 17 16,-70 1-16,-35 0 15,-18 17-15,-18 0 0,0 0 16,-35 18-16,1-17 0,-72 34 15,54-35 1,-19 1-16,19-1 0,-18 0 16</inkml:trace>
  <inkml:trace contextRef="#ctx0" brushRef="#br0" timeOffset="114058.93">20708 11095 0,'0'0'16,"18"0"-16,52-18 15,-17 1-15,124-19 16,-54 1-16,18 0 16,212-71-16,-141 53 15,-1 0-15,1-17 0,-18 17 16,0 0-16,123-18 15,-211 36-15,53-18 16,-124 35-16,-17 1 0,0 17 16,-36-18-16</inkml:trace>
  <inkml:trace contextRef="#ctx0" brushRef="#br0" timeOffset="114242.48">23001 10354 0,'0'0'15,"-18"18"-15,36-18 0,70-18 16,-35 18-1,0-18-15,71 18 16,-54 0-16,36 0 16,-71 18-16,-17 53 15,-36-36-15,-17 0 0,-53 53 16,-53 18 0,70-53-16,-17 18 15,17-18-15</inkml:trace>
  <inkml:trace contextRef="#ctx0" brushRef="#br0" timeOffset="114892.7">21273 13141 0,'0'0'16,"-18"18"-16,36-18 0,-1-18 0,1 0 16,35 1-16,0-36 15,17 0-15,107-88 16,-54 53-16,1-18 0,158-88 16,-141 70-1,18 1-15,-18 17 0,0-18 16,-18 1-16,71-71 15,-141 123-15,35-52 16,-70 70-16,0 0 16,-36 35-16,0 18 15,1 0-15,-1 0 0,-35 0 16,36 0-16,-1 0 16,-35 0-16,35 0 15,18-17-15,-17-1 16,34 1-16,1-1 0,0 0 15,52-17 1,-34 0-16,-1 17 0,53-17 16,-53 35-16,18-18 15,-18 18-15,1 0 0,-19 0 16,1 18-16,-18 52 16,-18-34-16,-35 52 15,1 0 1,16-35-16,1 17 15,0-17-15</inkml:trace>
  <inkml:trace contextRef="#ctx0" brushRef="#br0" timeOffset="115338.89">21078 14781 0,'0'-17'16,"0"34"-16,36-52 0,-1 0 0,71-71 15,-36 35-15,107-105 16,-54 88-16,124-141 16,-106 87-16,159-140 15,-141 141-15,0-18 16,-1 1-16,-16-1 0,-1 18 15,53-124 1,-124 159-16,-17 18 0,0-71 16,-35 106-16,-18 1 15,0-1-15,0 35 16,0 0-16</inkml:trace>
  <inkml:trace contextRef="#ctx0" brushRef="#br0" timeOffset="115534.09">23407 11977 0,'17'-18'16,"1"1"-16,-53 52 0,105-88 0,-52 35 15,17 18-15,1-17 0,-19-1 16,36 18-16,-18-18 0,1 36 16,-19 17-16,-34 36 15,-1-36-15,-17 36 16,-36 52-1,36-52-15,-18-1 0,18 1 16</inkml:trace>
  <inkml:trace contextRef="#ctx0" brushRef="#br0" timeOffset="116055.92">21061 16369 0,'17'-18'16,"36"-35"0,-17 18-16,70-71 15,-36 36-15,1-1 0,17-35 16,123-141-16,-105 89 15,18-1-15,-1 0 0,1-17 16,140-230 0,-140 212-16,17 0 0,-18 0 15,1 0-15,88-141 16,-107 194-16,-16 0 0,-19-1 16,1 37-16,52-125 15,-70 142-15,-18 0 0,1 0 16,-19 35-16,19-53 15,-36 71-15,0-18 16,-18 53-16,0 0 16,1 0-16</inkml:trace>
  <inkml:trace contextRef="#ctx0" brushRef="#br0" timeOffset="116261.97">23777 12188 0,'36'-17'16,"-72"34"-16,89-34 0,0-1 15,-35 36-15,17 17 16,-35-17-16,0 17 0,-18 53 16,1-52-16,-1-1 15,-17 0-15,17 0 0,-35-17 16</inkml:trace>
  <inkml:trace contextRef="#ctx0" brushRef="#br0" timeOffset="117594.99">24571 8802 0,'0'0'16,"-18"0"-16,1-18 0,-36 18 16,35 0-16,-52 0 15,34 0-15,-17 0 16,-52 18-16,34-18 15,18 0-15,-88 0 16,88 0-16,0 0 16,0 17-16,0-17 0,18 0 15,0 0-15,-1 0 16,19 0-16,34 0 31,1 18-31,0 17 16,-18-17-16,0 0 15,0-1-15,17 19 0,-17-1 16,0 0 0,18 18-16,-18 0 0,18 18 0,-1-1 15,1 124-15,0-88 16,-18 17-16,17 1 0,1 17 16,-18 124-1,0-142-15,0 18 0,0-17 16,0-1-16,0 18 0,0 124 15,0-142-15,0 142 16,0-142 0,0-17-16,35 123 0,-35-123 15,18-18-15,-1 71 16,1-88-16,-18-1 16,18 19-16,-18-37 15,0-16-15,0-1 16,0-17-16,0-1 0,0 19 0,0-1 15,0-18-15,17 1 16,1-18 0,0 18-16,-1-18 15,1-18-15,17 18 0,-17 0 16,-1 0-16,54 0 16,-36 0-16,18 18 15,0-18-15,0 17 0,53 19 16,-53-36-16,0 0 15,0 0-15,0 0 0,-1 0 16,-16 0-16,-1 0 0,36 0 16,-54 0-1,1 0-15,-1 0 16,-17-36-16,0 1 16,18 0-16,-18 17 15,18-52-15,-1 17 16,1 0-16,0-18 15,-1 1-15,-17-18 0,36-142 16,-36 107-16,17-177 16,-17 106-16,18-265 15,-18 195-15,0-266 16,-18 301-16,18-159 16,0 265-16,18-71 15,-18 105 1,0 19-16,-18-36 15,18 53-15,0 0 0,-17 18 16,17 0-16,-18-1 16,0 1-16,1 0 0,-19 0 15,19 17-15,-19 0 0,-34 18 16,17 18-16,18 0 16</inkml:trace>
  <inkml:trace contextRef="#ctx0" brushRef="#br0" timeOffset="118069.31">24271 9366 0,'-18'-17'0,"36"34"0,-53-52 0,-18 0 31,-35 88-31,52 17 16,36 1-1,0-18-15,36 52 16,-1-52-16,53 36 16,-35-72-16,18 1 0,-18-18 15,17-18-15,71-35 16,-88 18-16,-18-18 16,1 18-16,-19-36 0,-34-17 15,-19 35-15,1 0 16,-18 18-16,-17 17 0,-54 1 15,54 17-15,-54 53 16,89-18 0,0 18-16,17-18 0,18 0 15,0 18-15</inkml:trace>
  <inkml:trace contextRef="#ctx0" brushRef="#br0" timeOffset="118386.49">24183 10107 0,'0'0'15,"-35"71"-15,17-36 0,0 18 0,1 17 16,17 54 0,0-54-16,17-17 0,19 0 15,-1 0-15,0-18 0,71 1 16,-53-19-16,18-34 15,-19-1-15,54-52 16,-88 17-16,17 0 0,-35-71 16,0 71-1,-35 0-15,17 18 0,-88-18 16,54 36-16,-1 17 16,0 17-16,0 1 15,17-1-15,-16 19 0,-1 52 16,53-35-16</inkml:trace>
  <inkml:trace contextRef="#ctx0" brushRef="#br0" timeOffset="118707.85">24253 11165 0,'0'0'0,"-17"18"0,-1 35 15,1-18-15,17 1 0,0 69 16,17-52-16,36 53 16,-18-53-1,1-18-15,17-17 16,-18 0-16,18-18 0,53-18 16,-71 0-16,18-70 15,-53 53-15,0-53 16,-18 35-16,-35-53 15,0 71-15,0-18 16,1 35-16,-19 0 0,18 1 16,-53 52-16,71 0 15,17 1-15,18-1 0,0 18 16</inkml:trace>
  <inkml:trace contextRef="#ctx0" brushRef="#br0" timeOffset="119042.1">24306 12136 0,'0'17'15,"0"1"1,-17 52-16,-1 19 15,18-54-15,0 18 16,0 0-16,35 17 16,1-52-16,-1 17 0,0-35 15,53-17 1,1-36-16,-54 17 16,-17-17-16,-1 18 0,-34-53 15,-1 35-15,-17 0 16,-1 18-16,-87-71 15,70 88-15,-71 1 16,72 34-16</inkml:trace>
  <inkml:trace contextRef="#ctx0" brushRef="#br0" timeOffset="131923.14">25100 10813 0,'0'0'15,"-53"17"-15,36-17 0,-1-17 16,53-1-1,1 18 1,175 0 0,124 18-1,-211-18-15,17 17 16,141-17-16,-141 0 0,124-17 16,-159 17-1,70 0-15,-123 0 16,0 0-16,-18 0 15,-17 0-15,-36 0 16,-17 0-16,17 0 16</inkml:trace>
  <inkml:trace contextRef="#ctx0" brushRef="#br0" timeOffset="132165.75">26758 10583 0,'18'18'15,"-1"-18"1,36 35-16,-35-17 16,70 17-16,-52-17 15,16-1-15,19 36 16,-36 18 0,-35-36-16,-35 18 15,0-18-15,-53 36 16,35-53-16,-53 35 15,70-53-15,1 17 16,0-17-16</inkml:trace>
  <inkml:trace contextRef="#ctx0" brushRef="#br0" timeOffset="133017.41">27675 10495 0,'-17'-35'15,"34"70"-15,-52-105 0,18 52 16,-1 0-16,-53 1 16,36 34-1,0 1-15,-36 53 0,18-36 16,-17 88 0,34-52-16,19 70 15,34-71-15,54 36 16,-18-53-16,88 18 15,-53-54-15,18 1 0,-18-18 16,89-53 0,-107 18-16,1 0 0,-36-1 15,-17-17-15,-18-52 16,-18 52-16,-17 0 0,-18 0 16,-18 0-16,-70-35 15,71 70-15,-1 0 0,18 1 16,-53 34-1</inkml:trace>
  <inkml:trace contextRef="#ctx0" brushRef="#br0" timeOffset="134252.31">27340 11465 0,'-53'-17'16,"18"17"-16,0 0 16,17 0-16,-35 53 15,36-18-15,17 53 16,17-53-16,1 18 0,52 18 15,19-1 1,-54-34-16,0-19 16,0 1-16,-17 17 15,-18-17-15,-18-18 0,-17 17 16,18-17-16,-54 0 16,36 0-16,-1 0 15,19 0-15,-1-17 16</inkml:trace>
  <inkml:trace contextRef="#ctx0" brushRef="#br0" timeOffset="134502.5">27552 11836 0,'0'0'15,"-35"53"-15,35-36 0,-18 36 16,36-35-16,52-1 15,-17-17-15,-18 0 16,36-35-16,-18 0 16,-35 17-16,-18-17 15,-18 17-15,-35-17 16,35 17-16,-17 18 0,0 0 16,-18 0-1,35 18-15,18 0 16</inkml:trace>
  <inkml:trace contextRef="#ctx0" brushRef="#br0" timeOffset="134780.24">27993 11465 0,'-35'-53'15,"70"106"-15,-88-123 0,18 52 16,17 18-1,18 53-15,0-18 16,18 18-16,-1 0 0,1 0 16,35 53-16,-35-53 15,17-18-15,-18 0 0,1 1 16,0 17 0,-18-18-16,-18-35 0,0 17 15,1-17-15,-1 0 0,-35-17 16,36-1-16,-19-35 15,19 36-15</inkml:trace>
  <inkml:trace contextRef="#ctx0" brushRef="#br0" timeOffset="134880.37">28028 11783 0,'18'0'0,"17"17"0,-88-34 0,124 34 16,-54 1-16</inkml:trace>
  <inkml:trace contextRef="#ctx0" brushRef="#br0" timeOffset="135008.23">28152 11765 0,'-36'0'0,"72"0"0,-19-17 16,1 17-16,0 0 0,17-18 0,35 0 16,-34 1-1,17 17-15,-18-18 16</inkml:trace>
  <inkml:trace contextRef="#ctx0" brushRef="#br0" timeOffset="135169.66">28293 11536 0,'17'17'16,"1"19"-1,0 17-15,-1-18 0,1 0 16,-18 18-16,18 35 15,-18-52-15,0 34 16,0-35-16</inkml:trace>
  <inkml:trace contextRef="#ctx0" brushRef="#br0" timeOffset="135570.9">28575 11871 0,'0'53'16,"0"-106"-16,0 124 0,0-54 0,0 1 15,18-36 1,-1-35 0,-17 18-16,18 17 15,0-17-15,-1 0 16,1 0-16,-1 35 15,1 0-15,0 17 16,-1 18-16,-17-17 16,0 0-16,18-1 0,0 1 15,-1-18 1,1-18 0,0 1-16,-18-1 0,35-17 15,-17 17 1,-1 18-16,1 18 15,-1 17 1,-17-17-16,18-1 16,-18 1-16,18 17 15,-1-35-15</inkml:trace>
  <inkml:trace contextRef="#ctx0" brushRef="#br0" timeOffset="136025.51">29122 11765 0,'-71'53'15,"142"-106"-15,-177 124 0,88-36 0,18 0 16,0-17-16,18 0 0,53-1 16,-36 1-16,18-18 15,0-18-15,0 18 0,17-35 16,-70 17-16,0-17 15,0 17-15,-18 1 0,-17-1 16,-35 0 0,34 18-16,-17 0 15,18 0-15,18 18 16,34 17-16,1-35 16,17 18-16,0 0 15,1-18-15,-1 0 0,0 0 0,0 0 16,-17 0-16,0 0 15,-18-18 1,-18 0 0,0 18-16,36 0 15,0 0 1,-1 18-16,1 0 16,17-1-16,1 19 15,17-1-15,-1-18 0,-16 1 16,-1 0-16,0-18 0,36 17 15</inkml:trace>
  <inkml:trace contextRef="#ctx0" brushRef="#br0" timeOffset="136166.87">29739 11765 0,'-70'53'0,"140"-106"0,-176 141 16,53-35-16,-52 53 15,69-71-15,1 18 16,0 0-16,17-18 0</inkml:trace>
  <inkml:trace contextRef="#ctx0" brushRef="#br0" timeOffset="139808.57">27287 12823 0,'0'18'16,"18"53"-1,-18-36-15,18 88 16,-18-70-16,35 53 15,-35-71-15,18 1 16,-1-1-16,-17-17 0,35-1 16,-35-34-16</inkml:trace>
  <inkml:trace contextRef="#ctx0" brushRef="#br0" timeOffset="140091.62">27605 13018 0,'-18'0'16,"18"52"-16,0-16 15,18 17-15,0-18 16,17 0-16,0-17 16,-17-18-16,17 0 15,0 0-15,18-53 16,-18 35-16,-17-52 15,-18 34-15,0-34 16,-18 35-16,1 17 16,-1 0-16,-17 1 0,-18 17 15,35 0-15,-17 35 16,35 0-16</inkml:trace>
  <inkml:trace contextRef="#ctx0" brushRef="#br0" timeOffset="140330.26">28169 13176 0,'0'36'15,"0"-72"-15,0 89 0,0-18 16,-17 1-16,-19-19 16,19 1-16,-1 0 15,0-1-15,1 1 16</inkml:trace>
  <inkml:trace contextRef="#ctx0" brushRef="#br0" timeOffset="140625.46">28469 13035 0,'-17'0'16,"-1"18"-16,0 35 15,36 0 1,-18-18-16,18-17 15,-1-1-15,18 1 0,-17-18 0,35 17 16,-18-17 0,1-17-16,-19-1 0,18-17 15,-35 17-15,0 1 16,0-1-16,-17 0 0,-36-17 16,18 17-16,-36 1 15,53 17-15</inkml:trace>
  <inkml:trace contextRef="#ctx0" brushRef="#br0" timeOffset="140974.84">28928 13053 0,'0'17'16,"0"19"-1,0-1-15,17 18 16,1-35-16,0-1 16,-1 1-16,19-1 15,-1-17-15,-17 0 0,-1-17 16,1-1-16,-1-35 15,-17 36-15,0-1 16,0-17-16,-52-1 16,34 19-16,-17 17 15,-1 0-15,1 0 0,0 0 0,35 17 16,-18-17-16,18 36 16</inkml:trace>
  <inkml:trace contextRef="#ctx0" brushRef="#br0" timeOffset="141321.27">29386 13070 0,'18'-17'15,"-36"17"-15,1 17 16,-1-17-16,18 18 0,-18 0 16,18-1-16,0 19 0,18-19 15,17 19-15,-17-19 16,53 1 0,-36-18-16,35 0 15,-34-18-15,-1 1 16,0-1-16,-17-17 0,-18-18 15,0 35-15,-53-35 16,18 36-16,-1 17 0,-52-18 16,53 18-1,-18 18-15</inkml:trace>
  <inkml:trace contextRef="#ctx0" brushRef="#br0" timeOffset="147451.31">22983 3739 0,'18'-35'15,"-18"18"-15,18 17 16,-1 52 0,19-16-1,-19 34-15,1 1 0,17 17 16,-17 0-16,17 106 16,-35-106-16,18-17 0,-18 0 15,0 17 1,0-53-16,-35-17 15,17-18-15,-35-36 16,18 1-16,-18-53 16,35 35-16,-35-70 15,36 52-15</inkml:trace>
  <inkml:trace contextRef="#ctx0" brushRef="#br0" timeOffset="147599.44">22966 3351 0,'0'-35'15,"0"17"-15</inkml:trace>
  <inkml:trace contextRef="#ctx0" brushRef="#br0" timeOffset="147933.79">23336 3775 0,'18'88'15,"-36"-176"-15,54 211 0,-36-88 0,52 1 16,-34-36-16,0 0 0,-1 0 15,19-18-15,-19-35 16,1 18-16,-36-53 16,18 52-16,0 1 15,-17 0-15,17 17 0,-18 1 16,18 34 0,18 36-1,-1 0-15,1-18 0,0 18 16,-1-17-16,1-1 15,17 0-15,-17 0 0,17 1 16,-17-19-16,17-17 16</inkml:trace>
  <inkml:trace contextRef="#ctx0" brushRef="#br0" timeOffset="148084.7">23813 3792 0,'17'71'16,"-34"-142"-16,34 177 0,1-71 16,-1-17-16,-17 17 0,18-17 15,0-18-15,-1 18 0,1-18 16</inkml:trace>
  <inkml:trace contextRef="#ctx0" brushRef="#br0" timeOffset="148217.04">23813 3528 0,'0'0'0,"0"-18"0,17 18 16</inkml:trace>
  <inkml:trace contextRef="#ctx0" brushRef="#br0" timeOffset="148889.25">24218 3651 0,'-17'0'16,"17"18"-1,-18-18 1,0 35-16,18-17 16,-17 17-16,17-17 0,17 52 15,-17-34-15,36-1 16,-19-18 0,18 1-16,-17 0 15,17-18-15,-17 0 0,17 0 0,1-18 16,-19 0-16</inkml:trace>
  <inkml:trace contextRef="#ctx0" brushRef="#br0" timeOffset="149257.34">24483 3845 0,'0'0'15,"17"0"-15,1 0 0,0 0 16,35-17 0,-36-1-16,19 0 0,-19 1 0,18-1 15,-35 0-15,18-17 16,-36 18 0,-17-1-16,18 18 0,-19 0 15,-34 0-15,34 0 16,1 18-16,18-1 0,-19 1 15,19-1-15,17 36 16,0-17-16,17-19 16,19 1-16,52 17 15,-18-35-15,-17 0 0,0 0 16,18 0-16,17 0 16,-71 0-16,1-17 0,0 17 15,-36 0-15</inkml:trace>
  <inkml:trace contextRef="#ctx0" brushRef="#br0" timeOffset="151030.84">27958 11836 0,'17'0'47,"19"-18"-32,-19 18-15,18 0 0,-17 0 16,35 0-16,-35 0 15,-1 0-15</inkml:trace>
  <inkml:trace contextRef="#ctx0" brushRef="#br0" timeOffset="164468.01">24395 13370 0,'0'18'16,"17"35"-1,-17-18-15,18 0 16,-18 89-16,18-71 15,-18 0-15,0 0 0,17 35 16,-17-53-16,0 0 16,18-17-16,-18 0 15,-18-18 1,18-36 0</inkml:trace>
  <inkml:trace contextRef="#ctx0" brushRef="#br0" timeOffset="164762.43">24271 13600 0,'0'-18'15,"18"-17"1,-1 17-16,1-17 15,-18 17-15,18-17 0,-1 17 16,1-17-16,17-18 16,-35 18-16,18 35 15,-18-18-15,18 18 0,-1 18 16,1 17 0,-18-17-16,17-1 0,1 19 15,17-19-15,1 36 16,-19-35-16</inkml:trace>
  <inkml:trace contextRef="#ctx0" brushRef="#br0" timeOffset="167202.54">23901 14411 0,'0'18'15,"0"52"1,0-35-16,0 89 15,0-71-15,0 70 16,17-87-16,1 52 16,0-71-16,-1 19 15,36-36-15,-35 0 16,-1-18-16,19 0 0,-19-17 16,1-53-1,-18 53-15,0-1 0,0 19 16,0-1-16,0 0 0,0 36 15,0 35 1,18-18 0,-1 1-16,1-1 0,0-17 15,17-1-15,35 1 16,-34-18-16,17 0 16,-36-18-16,-17-17 15,0 0-15,0-1 16,-17 1-16,-1 0 0,-35-36 15,35 36-15,-17-36 16,35 54 0,0-1-16,18 18 15,-1 0-15,1 0 0</inkml:trace>
  <inkml:trace contextRef="#ctx0" brushRef="#br0" timeOffset="167408.1">24500 14305 0,'18'-17'15,"0"17"-15,17-18 16,-17 18-1,-1-18-15,1 18 16</inkml:trace>
  <inkml:trace contextRef="#ctx0" brushRef="#br0" timeOffset="167563.41">24500 14358 0,'0'0'0,"18"53"0,0-35 16,17 35-16,-17-36 15,35 18 1,-36-17-16,1-18 0,-1 0 16,-17 18-16</inkml:trace>
  <inkml:trace contextRef="#ctx0" brushRef="#br0" timeOffset="167775.25">24765 14305 0,'0'18'0,"0"-1"16,18 19 0,-18-1-16,0-17 15,17-1-15,-17 1 0,18 0 16,-18-1-16</inkml:trace>
  <inkml:trace contextRef="#ctx0" brushRef="#br0" timeOffset="168093.41">24888 14252 0,'18'0'31,"17"0"-31,1 0 16,-19 0-16,1 0 15,0 0-15,-1 18 16,-17 0-16,18-1 16,-18 18-16,0-17 0,0 35 15,0-35-15,0-1 16,0 1-16,0 0 0,-18-18 47,1-18-32,-1 18 1,-17 0-16</inkml:trace>
  <inkml:trace contextRef="#ctx0" brushRef="#br0" timeOffset="168343.58">25206 14923 0,'0'35'16,"0"-70"-16,-18 105 0,1-52 0,-36 35 15,18-36 1,-1 19-16,1-19 16</inkml:trace>
  <inkml:trace contextRef="#ctx0" brushRef="#br0" timeOffset="169194.3">25629 14288 0,'18'52'16,"0"1"0,-18 88-16,17-52 15,1 34-15,-18-52 16,18-1-1,-18-34-15,0-19 0,0 1 0,17-18 16,-17-18 0,18-35-16,-1 18 15,1 0-15,0 17 16,17 0-16,-17 1 0,-1-1 0,19 36 16,-36-1-16,0 54 15,-18-53 1,0 17-16,1 0 0,-1-17 15,0-1-15,-17 1 16,17-18-16,1-18 16,34-34-1</inkml:trace>
  <inkml:trace contextRef="#ctx0" brushRef="#br0" timeOffset="169426.42">26053 14164 0,'53'0'16,"-36"0"-16,36 0 15,-35 0-15,-1 0 16</inkml:trace>
  <inkml:trace contextRef="#ctx0" brushRef="#br0" timeOffset="169548.74">26106 14217 0,'-18'35'15,"36"-70"-15,-1 123 0,1-53 16,-1-17-16,1 0 0,0-1 15,-1-17-15,19 0 16,-19 0 0</inkml:trace>
  <inkml:trace contextRef="#ctx0" brushRef="#br0" timeOffset="169716.69">26317 14288 0,'0'0'0,"-17"17"0,17 18 16,0 1 0,0-19-16,0 1 0,17 0 15,1-18-15,0 0 16,-18-18-16,17 18 16</inkml:trace>
  <inkml:trace contextRef="#ctx0" brushRef="#br0" timeOffset="169977.55">26441 14129 0,'17'0'15,"1"17"-15,0 1 16,17 17 0,-17-17-16,-1 0 15,1-1-15,-18 19 0,17-19 16,-17 18-16,0 1 15,0-19-15,-17 1 0,-1 0 16,1-18 0,-1 0-16,0 0 15,-17 0-15,17-18 16,1 18-16,-1-18 16,0 18-16</inkml:trace>
  <inkml:trace contextRef="#ctx0" brushRef="#br0" timeOffset="170634.99">28769 13899 0,'0'18'0,"35"53"16,1-36-16,-1 18 15,0-18-15,18 0 0,0 1 16,-18-1-16,18 0 0,-18-17 16,1 0-16,-1 17 15,-17-18-15,-36 1 16,0-18-16</inkml:trace>
  <inkml:trace contextRef="#ctx0" brushRef="#br0" timeOffset="170905.71">28681 14164 0,'0'0'15,"-18"0"-15,36-18 16,-1 1-1,-17-19-15,36-16 16,-36 16-16,17-34 16,-17 34-16,18-16 15,-18 34-15,0 0 16,18 36 0,-1-18-16,19 35 15,-1-17-15,0-1 0,0 1 16,18 0-16,0-1 15,-17-17-15,-1 0 0</inkml:trace>
  <inkml:trace contextRef="#ctx0" brushRef="#br0" timeOffset="171563.7">28945 14887 0,'0'0'16,"0"106"-16,18-53 16,-18 18-16,0-1 0,35 18 15,-17-35-15,53-18 16,-36-35-16,0 0 16,18-17-16,18-36 15,-36 0-15,0 18 0,18-71 16,-35 71-16,-1-18 15,-17 88 17,18 18-32,0-18 15,17 36-15,-17-36 16,34 0 0,-16-35-16,-1 0 0,-17 0 15,17-17-15,-17-1 0,-18-53 16,0 36-16,0 0 15,-36-53-15,19 35 16,-1 18-16,18-1 16,-18 1-16,18 17 0,0 1 15</inkml:trace>
  <inkml:trace contextRef="#ctx0" brushRef="#br0" timeOffset="171923.66">29845 14464 0,'0'0'15,"18"-18"-15,-1 1 0,36 17 16,-35 0-16,52-18 15,-52 18 1,0 18-16,-1-18 16</inkml:trace>
  <inkml:trace contextRef="#ctx0" brushRef="#br0" timeOffset="172063.03">29898 14517 0,'0'0'16,"0"70"-16,18-34 0,17 34 15,0-52-15,18 35 16,-35-36-16,-1-17 16,1 18-16,0-18 0,-1 0 0</inkml:trace>
  <inkml:trace contextRef="#ctx0" brushRef="#br0" timeOffset="172280.37">30163 14499 0,'0'0'16,"17"0"-16,18 18 16,-17 17-1,-18 0-15,0 1 0,0-19 16,-18 19-16,1-19 16,17 1-1,-18-1-15,36-17 16,-1 0-16,36-17 15,-35 17-15,0-18 16</inkml:trace>
  <inkml:trace contextRef="#ctx0" brushRef="#br0" timeOffset="172596.07">30357 14429 0,'0'0'15,"17"0"-15,1-18 0,-1 18 0,19 0 16,-19 0-16,19 0 16,17 0-16,-36 0 15,-17 18-15,0-1 0,0 1 16,0 35 0,0-36-16,0 54 15,0-53-15,0 35 16,0-36-16,0 1 0,18-1 15,-18-34 17,-18 17-32,18-18 15,-17 18-15,-1 0 16,0 0-16,1 18 16</inkml:trace>
  <inkml:trace contextRef="#ctx0" brushRef="#br0" timeOffset="172785.05">30692 15099 0,'0'0'15,"-18"70"-15,0-34 0,-17 34 16,17-52-16,18 35 15,-17-53-15,34 0 16</inkml:trace>
  <inkml:trace contextRef="#ctx0" brushRef="#br0" timeOffset="173152.55">31027 14623 0,'0'0'0,"0"88"0,0 71 15,0-89-15,17 1 16,1-18-16,-18 0 0,18 17 16,-18-52-16,0-1 15,17-17-15,1-35 16,0 0-16,-1 17 15,19-17-15,-19 0 0,1 17 16,35 0 0,-18 18-16,0 36 15,-35-19-15,0 1 0,-17 35 16,-1-18-16,-17 0 16,-1-17-16,1-18 15,18 0-15,-19-18 16,36 1-1,0-1-15,0-17 16</inkml:trace>
  <inkml:trace contextRef="#ctx0" brushRef="#br0" timeOffset="173344.03">31433 14482 0,'0'0'16,"35"-18"-16,-18 0 0,36 18 16,-17 0-16,-19 0 15,-34 0 1</inkml:trace>
  <inkml:trace contextRef="#ctx0" brushRef="#br0" timeOffset="173497.93">31485 14517 0,'0'0'0,"0"53"0,0-18 0,-17 36 15,17-36-15,17 18 16,1-36 0,0-17-16,-1 18 15,1-18-15,0 0 0,-18-18 16</inkml:trace>
  <inkml:trace contextRef="#ctx0" brushRef="#br0" timeOffset="173714.37">31697 14587 0,'0'0'15,"18"36"-15,-18-19 0,0 19 16,17-19-16,-17 1 15,0-1 1,18-17-16,0 0 16,-1 0-1,1 0-15,0-17 16</inkml:trace>
  <inkml:trace contextRef="#ctx0" brushRef="#br0" timeOffset="174047.48">31873 14482 0,'0'0'16,"18"-18"-16,17 18 0,-17 0 16,0 0-16,-1 0 0,1 18 15,0-1 1,-18 1-16,0 35 15,0-18 1,0-17-16,17 52 16,-17-52-16,18 17 15,-18 0-15,18-17 0,-18 0 16,17-1-16,1 19 16,-36-19-1,1-17-15,-1 0 16,-17 18-16,-1-18 15,-17 0 1,18 0-16,0 0 0</inkml:trace>
  <inkml:trace contextRef="#ctx0" brushRef="#br0" timeOffset="181761.08">19985 17709 0,'0'18'16,"-18"-18"15,18 35-15,0-17-16,0 0 0,0 35 15,0-18 1,0 0-16,18 18 0,0-18 16,-1 1-16,36 34 15,-18-52-15,54 17 16,-37-35-16,90 0 15,-90 0-15,72-35 16,-71 35-16,35-35 16,-70 35-16,17-18 15,-53 18 17,-17 0-32,17 18 15,1-18-15,-18 0 16,17-18-16</inkml:trace>
  <inkml:trace contextRef="#ctx0" brushRef="#br0" timeOffset="182263.42">19685 17921 0,'18'0'15,"-1"0"1,1-18-16,0 18 16,-1-17-16,-17-1 0,35-17 15,-17 17-15,17-17 16,-17 17-16,0 1 15,17-19-15,-17 19 16,-1-1-16,1 1 0,0 17 16,34 17-1,-34 1-15,17 17 0,-17-17 16,35 35-16,17-18 16,-52-35-16,17 18 15,36-18 1,-53-18-16,-1 0 0</inkml:trace>
  <inkml:trace contextRef="#ctx0" brushRef="#br0" timeOffset="189535.84">21431 17727 0,'-17'0'0,"17"18"31,17 35-31,1-18 16,0 71 0,-1-53-16,-17 0 15,18 0-15,-18-18 0,17 0 0,1 0 16,-18-17-16,18-18 15,-18-18-15,17 1 16</inkml:trace>
  <inkml:trace contextRef="#ctx0" brushRef="#br0" timeOffset="189998.07">21802 17745 0,'-36'0'16,"72"0"-16,-89 0 0,35 0 15,0 0-15,18 17 0,-17 36 16,17-35-16,0 17 16,0 18-16,35-35 15,-17-1-15,35 19 16,-18-19-16,0 1 0,18 17 15,-18 1-15,-35-19 16,18 1-16,-18 35 16,-18-36-16,-17 1 15,0-18-15,0 0 16,-1-18-16,1-17 16,35 17-16,-18-17 15,36 0-15,-18 0 0,71-36 16,-54 18-1,54-17-15,-36 17 16,0 0-16,-35 35 16,0 0-16,-17 18 15,-36 18 1,35 0-16,-35 17 16,36-17-16,-19-1 15,36 1-15</inkml:trace>
  <inkml:trace contextRef="#ctx0" brushRef="#br0" timeOffset="190336.25">22278 17833 0,'-18'53'0,"36"-106"0,-53 141 15,35-35-15,0 35 16,0-52-16,17-1 16,1 0-16,-18-17 0,35-1 15,-17 1-15,52-36 0,-34 1 16,17-36 0,-36 35-16,1-35 15,0 18-15,-18 0 0,0-18 16,-18 17-16,0 1 0,-52-35 15,34 52-15,-34-17 16,35 17-16,-1 18 0,1 18 16,35-1-1,-18 1-15,36 17 16,17-17-16</inkml:trace>
  <inkml:trace contextRef="#ctx0" brushRef="#br0" timeOffset="190620.01">22666 17762 0,'0'0'15,"-35"53"-15,17 0 16,18 35-16,0-35 16,0 0-16,35 35 15,1-70-15,34 0 16,-35-36-16,1 0 15,-1 1-15,18-54 16,-35 36-16,-18 0 0,0-1 16,-18-52-16,0 53 15,1 17-15,-1-17 0,-35-18 16,18 35-16,-18 1 16,18 34-16,-18 1 15</inkml:trace>
  <inkml:trace contextRef="#ctx0" brushRef="#br1" timeOffset="-209274.3">22966 1535 0,'17'0'0,"-17"17"32,0 19-32,0-19 15,18 36-15,0 53 16,-18-53-16,17 17 15,-17 71 1,18 18-16,-18-88 0,18-1 16,-1 36-1,1-71-15,-18 1 0,18-1 16,-18-17-16,0-1 16,-18 1-16</inkml:trace>
  <inkml:trace contextRef="#ctx0" brushRef="#br1" timeOffset="-209013.56">22913 2381 0,'0'0'15,"35"53"-15,-17-18 0,-1 36 16,1-53-16,17 35 15,-17-36-15,-18 1 16,18-18-16,-1 0 16,1 0-16,0-18 15,35-52-15,-18 17 16,18-53-16,-36 53 16,19-35-16</inkml:trace>
  <inkml:trace contextRef="#ctx0" brushRef="#br1" timeOffset="-207570.81">8661 3722 0,'0'-35'15,"0"17"-15,0-17 16,-18-36-16,0 36 16,18 0-16,-17-36 15,-1 36-15,18-1 0,-17 1 16,-1 17-16,0 1 0,1-18 15,-1 17-15,18 0 16,-18 1 0,18-1-16,18 0 15,0 18 1,17-17 0,-17 17-16,-1 0 15,18-18-15,1 0 0,-1 18 16,53-35-16,-53 35 15,54 0-15,-54 0 16,18 18-16,-18-18 16,18 17-16,0 1 0,-18-18 15,18 18-15,71-18 16,-71 17-16,17-17 0,1 0 16,87 0-16,-69 0 15,-19 0-15,124 18 16,-106-18-16,18 0 0,0 0 15,123 0 1,-123 0-16,18 0 0,-1-18 16,1 18-16,-1 0 15,1-17-15,17 17 0,-18 0 0,124-18 16,-106 18-16,124-18 16,-124 18-1,141-17-15,-141 17 16,0-18-16,0 18 0,18-17 15,123-1-15,-123 18 16,0-18-16,0 18 0,-1-17 16,142-1-1,-141 18-15,0 0 0,176-18 16,-176 18-16,176 0 16,-176 0-16,176-17 15,-177 17-15,142-18 16,-176 0-16,140 18 15,-123 0 1,-17 0-16,-18-17 0,17 17 16</inkml:trace>
  <inkml:trace contextRef="#ctx0" brushRef="#br1" timeOffset="-206303.83">17110 2858 0,'17'17'16,"1"-17"-16,53 0 15,-19 0-15,72 0 16,-53-17-16,-1 17 16,1-18-16,17 18 0,0 0 15,0-18-15,106 18 16,-70 0-16,-18-17 0,17 17 16,0-18-16,124 18 15,-141 0-15,106 0 16,-106 0-16,-18 18 15,18-18-15,-18 0 0,124 0 16,-124 0-16,18 0 16,-36 0-16,89 0 15,-18 17 1,-70-17-16,-1 18 0,1-18 16,-18 18-16,17-18 0,36 17 15,-53-17-15,-18 0 16,1 18-16,-1-18 0,0 0 15,36 0-15,-54 17 16,54 1 0,-36-18-16,0 18 0,-17-18 15,17 17-15,-17-17 0,17 18 16,1-18-16,-19 0 16,1 0-16,-18 18 15,17-18 16,-17-18-31,18 18 16,0 0-16,-1 0 16,-17-18-16,18 18 15,0 0 1,-1 0-16,1 0 16,0 0-16,-1 0 15,1 0-15,-1 0 16,-17-17-1,18 17 1,0 0 15,-1 0-15,-17 17 0,0 36-1,18-17-15,-18 52 16,0-35-1,0 0-15,0-18 0,0 53 16,0-53-16,0-17 16,0 0-16,0-1 0,0 1 15</inkml:trace>
  <inkml:trace contextRef="#ctx0" brushRef="#br1" timeOffset="-205631.08">14235 2205 0,'-36'18'15,"-34"52"1,34 1-1,19-54-15,34 19 16,19-19-16,-1 1 0,0-18 16,18 0-16,53 0 15,-53 0-15,18-18 0,17 1 16,-53 17-16,18-18 16,-35 0-16</inkml:trace>
  <inkml:trace contextRef="#ctx0" brushRef="#br1" timeOffset="-205477.17">14517 2240 0,'0'88'0,"0"-176"0,0 229 15,0-88-15,0 53 16,17-71-16,19 53 15</inkml:trace>
  <inkml:trace contextRef="#ctx0" brushRef="#br1" timeOffset="-194391.33">1887 10495 0,'-17'0'31,"-1"0"-15,0-17-1,1-1 1,-54 18-1,36-18-15,0 18 0,-18 0 16,0 0-16,0 0 0,-18 18 16,-52 0-16,52-1 15,18 1-15,-70 17 16,70-17-16,0-18 16,0 17-16,0 1 0,-17 0 15,34-18-15,-16 17 16,16 1-16,19 0 15,-1-18 1,18 17-16,0 18 16,0-17-16,18 0 15,-18 17 1,0-17-16,17 17 0,-17 0 16,0 53-16,0-17 15,0 52-15,0-52 16,0 88-16,18-89 15,-18 18-15,0-17 16,18 35-16,-18 70 16,0-88-16,17 18 0,-17 0 15,0 123-15,0-123 16,0 0-16,0 18 0,0-1 16,0-17-16,-17 17 15,17 18-15,-18-17 0,18 17 16,0-17-16,0-1 0,18 89 15,-1-124-15,1 88 16,-1-105-16,19 105 16,-19-105-1,1 17-15,0 0 0,-1-17 16,-17 105 0,0-88-16,0-17 0,0-1 0,0 89 15,0-71-15,18 53 16,-18-70-1,0 17-15,0-17 0,0-1 16,0 1-16,0 70 16,0-70-16,0 70 15,0-71-15,18 89 16,-1-89-16,-17 1 16,18 0-16,0-1 0,-1 36 15,-17-71-15,18 71 16,-18-71-16,0 36 15,0-53-15,0 17 16,0 18-16,0-36 16,0 1-16,0 0 0,17-18 15,-17 17-15,18-17 16,-18 18 15,18-18-15,-18 18-16,17-18 15,1 0 1,17 0-16,-17 0 16,0 0-16,17 0 0,0 0 0,36 17 15,-18-17-15,-18 18 16,53 0 0,-53 17-16</inkml:trace>
  <inkml:trace contextRef="#ctx0" brushRef="#br2" timeOffset="-185680.51">829 6068 0,'0'17'47,"0"36"-47,0-35 15,0 17-15,0 18 0,0 53 16,0-53 0,0 17-16,0 1 0,0 17 15,0 0-15,0 124 16,0-124-16,0 124 16,-18-106-16,18 123 15,-17-123-15,17 0 16,0 0-16,0 17 0,0 89 15,-18-106-15,18 105 16,0-123-16,0 18 16,0 71-16,0-89 15,0 53 1,0-88-16,0 17 0,0-17 16,0-17-16,0 17 0,18-1 15,-18 19-15,0-18 16,17 17-16,1-52 15,0 35-15,-1-35 16,-17-1-16,18 1 16,0 0-16,17-1 15,-17-17-15,34 18 16,-34-18-16,35 35 16,-35-35-16,-1 18 15,19-1-15,-19 1 0,54 0 16,-18-1-16,17 1 15,-17 0-15,0-18 16,18 17-16,70 1 16,-71-18-16,71 18 15,-52-18-15,-1 0 16,0 17-16,0-17 0,0 0 0,18 0 16,106 18-1,-106-18-15,0 0 0,-1 0 16,125 0-1,-107 0-15,1 0 0,-1 0 16,-17 0-16,17 0 0,124 0 16,-123 0-16,123 0 15,-124 0-15,18 0 16,-17 0-16,-1 0 16,1 0-16,-1 0 0,1 17 0,17-17 15,123 18-15,-140-18 16,17 0-16,-18 0 15,124 0-15,-123 0 16,123 0-16,-124-18 16,1 18-16,105 0 15,-123 0-15,123 18 16,-123-18-16,17 0 0,-17 18 16,0-18-16,0 0 15,106 0-15,-107 0 16,90 0-16,-90 0 15,107 0-15,-106 0 16,0 0-16,0 0 16,-18 0-16,18 0 0,88 0 15,-106 0-15,18 0 16,88 0-16,-89 0 16,1 0-16,0 0 15,0 0-15,0-18 0,88 18 16,-88 0-16,105 0 15,-105 0-15,0 0 16,106 0-16,-107 0 16,1 0-16,106-18 15,-89 18-15,-17-17 0,124 17 16,-125 0-16,107-18 16,-106 18-16,17 0 15,-17 0-15,0 0 16,141 0-16,-141 0 15,17 0-15,1-17 16,-18 17-16,17 0 0,124 0 16,-123 0-16,-1 0 15,142 0-15,-142 0 16,18-18-16,-17 18 16,-1 0-16,1 0 0,123 18 15,-124-18-15,124 17 16,-124-17-16,1 0 15,123 0-15,17-17 16,-140 17-16,-1 0 16,1 0-16,123-18 15,-124 18-15,124 18 16,-123-18-16,-1 0 16,1 0-16,-1-18 0,1 18 15,122-18-15,-122 1 16,123-1-16,-141 18 15,123 0-15,-105 0 16,-19-18-16,-16 18 16,16 0-16,-16 0 0,87 0 15,-88 0-15,0 0 16,106 0-16,-105 0 16,-19 0-16,18 0 15,1 0-15,-19 0 0,71 0 16,-70 0-16,52 0 15,-70 0-15,0 18 16,0-18-16,53 0 16,-71 0-16,53 18 15,-35-18-15,-18 0 0,18 0 16,36 0-16,-19 17 16,-35-17-1,18 18-15,-35-18 16,0 18-16,17-18 15,-17 17-15,-1-17 16,-17-17 0,0-19-1,0 19-15,0-19 16,18-52-16,-18 35 16,0 0-16,0 0 0,0-88 15,0-17 1,-18 69-16,18 19 15,0-18-15,-17-89 16,17 89-16,0-124 16,0 107-16,0-1 0,-18 0 15,18 0-15,0-106 16,-18 124-16,18-18 16,0 18-16,-17-88 15,17 105-15,-18 1 0,0-71 16,18 70-16,0-35 15,-17 53 1,17 0-16,-18 18 0,0 0 16,1 17-16,-1-35 15,0 53-15,-34-17 16,34-1-16,-35 0 16,35 18-16,-17 0 15,0-17-15,0 17 0,-36-18 16,18 18-16,-35-18 15,53 1-15,-18 17 16,-71-18-16,54 0 16,-1 18-16,-88-17 15,71 17-15,0 0 16,-124-18-16,106 18 16,-123 0-16,106 0 15,-124 0-15,123 0 16,-158 0-1,141 0-15,0 0 0,-18 0 16,18 0-16,-177 0 16,160 0-16,-1 18 0,-17-18 15,-177 17-15,159 1 16,17 0-16,-17-18 16,-158 35-16,-19-17 15,195-18-15,-212 17 16,211-17-16,-17 0 15,0 18-15,-176-18 16,176 0-16,0 0 0,17 0 16,-17 0-16,-158 0 15,158 0-15,17 0 0,-193-18 16,193 18 0,-17-17-16,18 17 0,-18-18 15,-159 0 1,177 18-16,-18-17 0,-159-1 15,159 18-15,18-18 16,-1 18-16,-17 0 0,0-17 16,18 17-16,-18 0 0,-159-18 15,177 1-15,-19 17 16,19-18-16,0 0 16,-1 18-16,-175-17 15,175-1-15,1 18 0,-1-18 16,-17 18-16,-141-17 15,159-1-15,-1 18 0,1-18 16,-159-17-16,176 17 16,-17 1-16,-159-1 15,158 1-15,18-1 16,-176 0-16,159 1 16,17-1-16,-176 0 15,176 18-15,-17-17 0,-142-1 16,160 18-1,-19-18-15,19 18 0,-19 0 16,18-17-16,1 17 0,17 0 16,-159-18-16,159 18 15,-1-17-15,19 17 0,-106-18 16,52 0 0,89 1-16,18 17 15,-1-18-15,-70 18 16,88 0-16,0 0 0,0 0 15,0 0-15,18-18 0,0 18 16,-1 0-16,1 0 16,0 18-16,17-18 15</inkml:trace>
  <inkml:trace contextRef="#ctx0" brushRef="#br2" timeOffset="-184970.5">1358 6562 0,'0'0'0,"35"17"16,36 19-1,-18-36-15,0 0 0,17 17 16,1-17-16,17 18 0,0-18 16,1 18-16,16-1 0,125 18 15,-89-17-15,141 17 16,-106 1-1,1-19-15,17 19 0,0-1 16,0 0-16,247 36 16,-212-18-16,247 17 15,-229-17-15,283 18 16,-266-18-16,18-18 16,1 18-16,-1-18 0,335 53 15,-299-35-15,317 18 16,-300-18-16,-18-18 15,18 0-15,336 53 16,-336-52-16,353 34 16,-335-17-16,-18-18 15,353 36-15,-353-36 16,0 0-16,335 36 16,-335-36-16,0 1 0,318 52 15,-335-53 1,17 0-16,-18 1 0,1 17 15,-1-18-15,-17 0 0,317 18 16,-317-18-16,0 1 16,0-19-16,0 18 0,247 36 15,-283-36-15,-17 1 16,0-1-16,-35 0 16,-1 0-16,-16 18 0,140 18 15,-194-53-15,-35 17 16,-1-18-16,19 19 15,-106-36-15</inkml:trace>
  <inkml:trace contextRef="#ctx0" brushRef="#br2" timeOffset="-183813.22">1711 9790 0,'18'0'0,"-1"0"16,-52 0-16,106 0 0,17 0 15,-35 0-15,88-36 16,-71 36-16,19-17 0,-1-1 15,88-17-15,-52 17 16,-19 0-16,19-17 0,158-18 16,-123 36-16,0-19 15,-1 19-15,1-19 16,17 1-16,19 18 0,175-36 16,-176 35-16,0-17 15,18 17-15,211-52 16,-194 34-16,1 19 0,-1-36 15,247-18 1,-229 36-16,0 0 0,247-36 16,-229 36-16,-1-1 15,1 1-15,-1 0 0,1 0 16,-1-1-16,301-52 16,-301 35-16,301-35 15,-283 35-15,0 18 16,1-18-16,-19 18 0,18-1 15,-17 1-15,0 0 0,246-36 16,-246 54-16,-18-1 16,0-17-16,17 17 0,-17-17 15,247 0 1,-247-1-16,0 19 0,-18-1 16,247-35-16,-264 18 15,247-18-15,-248 35 16,1 1-16,194-36 15,-212 35-15,17 0 0,-17 1 16,194-19 0,-193 1-16,-19 18 0,194-36 15,-176 35 1,-17-17-16,176-18 0,-195 18 16,1-1-16,0 19 0,141-36 15,-159 17-15,-18 19 16,89-19-1,-106 19-15,-18-1 16,0 18-16,-17-17 0,34 17 16</inkml:trace>
  <inkml:trace contextRef="#ctx0" brushRef="#br1" timeOffset="-172713.72">21308 17992 0,'-18'0'0,"36"0"47,35 0-32,0 0-15,70 0 16,-52 0-16,17 0 15,18 0-15,17 0 0,106 0 16,-87-18-16,-19 18 16,159-18-16,-141 1 15,89-1 1,-124 0-16,35 1 16,-71-1-16,1 18 15,-107 18 1,-16 17-1,16-35-15,1 18 16</inkml:trace>
  <inkml:trace contextRef="#ctx0" brushRef="#br1" timeOffset="-171029.22">24359 17498 0,'0'17'16,"0"36"-16,0 0 0,18 18 15,-18 52 1,18-52-16,-18-18 0,17 53 16,19-36-1,-19-52-15,1-1 16,-18 1-16,17-18 0,1 0 0</inkml:trace>
  <inkml:trace contextRef="#ctx0" brushRef="#br1" timeOffset="-170717.25">24642 17639 0,'0'0'16,"52"0"-16,-34 0 0,35 18 15,-18-1 1,-17 18-16,17-17 0,-17 17 0,-18 54 15,0-54 1,0 0-16,0 0 0,0 1 0,-35 17 16,17-36-1,0 1-15,18 0 0,-17-1 16,17 1-16,17-1 16,1 1-16,35-18 15,-36 18-15,1-18 16,0 0-16,-1 0 15,1 0 1</inkml:trace>
  <inkml:trace contextRef="#ctx0" brushRef="#br1" timeOffset="-170422.41">25206 17903 0,'-18'0'15,"1"53"1,-1-35-16,18 17 16,35 54-1,18-37-15,-17-34 16,-1-18-16,35 0 16,1-35-1,-53 0-15,-18 17 0,0-35 16,-53 0-1,0 18 1,17 17-16,1 18 0,0 0 0,0 0 16,17 18-16,18-1 15</inkml:trace>
  <inkml:trace contextRef="#ctx0" brushRef="#br1" timeOffset="-170150.69">25629 17939 0,'-35'53'15,"70"-106"-15,-88 159 0,53-71 16,0 53-16,18-53 16,17-17-16,1 17 15,-1-35-15,71 0 16,-53-35-16,17 17 0,-35-17 15,36-53-15,-53 53 16,-18-1-16,-18 1 16,-17 0-16,-1-1 0,1 19 0,0-1 15,-18 18-15,0 0 0,18 18 16,-53 17 0</inkml:trace>
  <inkml:trace contextRef="#ctx0" brushRef="#br1" timeOffset="-167042.5">24059 15469 0,'18'0'16,"35"-17"0,-18 17-16,53 0 15,-17 0-15,0 0 0,87 0 16,-69 0 0,16 0-16,19 0 0,105 17 15,0 1 1,-123-18-16,71 18 15,-89-18-15,53 0 16,-70 0-16,-19 0 16,-16 0-16,-1 0 0,18 17 15</inkml:trace>
  <inkml:trace contextRef="#ctx0" brushRef="#br1" timeOffset="-166069.68">29157 15822 0,'-18'0'16,"36"0"-16,35 0 16,0-18-16,123 18 15,-52-17 1,17 17-16,18 0 0,17 0 16,18 0-16,212 0 15,-212 0-15,176 17 16,-193-17-16,122 0 15,-175 0-15,35 0 16,-124 18-16,0-18 16</inkml:trace>
  <inkml:trace contextRef="#ctx0" brushRef="#br3" timeOffset="-136342.58">14340 10336 0,'0'-17'32,"0"-1"-32,-17 18 15,-1-18 1,1 1-16,-1 17 0,0-18 16,-17 18-16,-18 0 0,0 0 15,-70 0-15,52 0 16,-52 18-16,52-18 15,-70 17-15,88 1 16,-18 0-16,19-1 16,-1 1-16,-18 17 15,36-17-15,17 0 0,-17-18 16,35 17 0,0 1-16,0 0 15,18-18-15,-18 17 16,0 18-16,0-17 15,0 17-15,0-17 0,-18 35 16,18-18-16,-18 53 16,18-35-16,-17 71 15,17-71-15,0 17 0,0 1 16,-18-1-16,18 1 16,-18 70-16,18-53 15,0 71-15,0-71 16,18 71-1,-18-71-15,0 0 0,0 0 16,0 18-16,0 106 16,0-124-16,0 106 15,0-106-15,0 71 16,0-88-16,0 17 16,0 0-16,-18 0 0,18 89 15,0-89-15,0 88 16,-17-88-16,17 1 15,0-1-15,-18 88 16,18-88-16,0 1 0,0-1 16,0 0-16,18 106 15,-18-106-15,0 89 16,17-107-16,-17 18 16,-17 71-16,17-88 15,0 70-15,-18-71 16,18 71-16,0-70 15,-18 88 1,18-89-16,0 19 0,0-19 16,0 18-16,0-17 0,18 88 15,0-89-15,-18-17 16,17 0-16,-17 0 0,18 35 16,-18-53-1,18 18-15,-18-17 0,17 34 16,1-35-16,0 54 15,-1-54-15,1 0 16,-1-17-16,1 17 16,0-17-16,17-1 15,-17-17-15,-1 0 16,1 0-16,17 0 0,-17 0 16,-1 18-16,19-18 0,-19 0 15,19 0-15,52 0 16,35-18-1,-87 1-15,17 17 16,-1-18-16,1 18 0,0 0 16,53-18-16,-53 1 15,0-1-15,-18 18 0,18-18 16,0 1 0,-18-1-16,-17 18 0,-18-17 15,18-1-15,-1 0 16,-17 1-16,0-19 0,0 19 15,18-19-15,-18-34 16,0 17-16,0-18 0,18 1 16,-18-1-16,17-87 15,1 69-15,-18-87 16,17 88-16,-17 0 16,0-18-16,-17-18 0,17 1 15,-18-159-15,1 123 16,17-141-16,-18 141 15,18-158 1,0 176-16,0 0 0,18-1 16,-18 1-16,17 18 0,1-159 15,-1 140-15,-17 1 16,18-17-16,0-19 0,-1 1 16,-17-195-1,0 177-15,0 18 0,0 17 16,0-105-16,18 70 15,0 123-15,-18 18 16,17-17-16,1-54 16,0 54-16,17-54 15,-18 54-15,1-1 16,-18 0-16,0 19 0,0-1 16,-35-36-16,17 54 15,-52 0 1,34 35-16,1 0 0,-18 35 15,18 0 1</inkml:trace>
  <inkml:trace contextRef="#ctx0" brushRef="#br3" timeOffset="-125733.74">26405 13829 0,'18'0'16,"-18"18"-16,0-36 15,-18 18 1,1 0-16,-18 0 15,-36 0 1,36 0-16,-36 0 16,-17 0-16,0 0 0,-124 18 15,89-18-15,-19 0 16,19 0-16,-18 0 0,0 17 16,-159-17-1,159 0-15,-141 18 16,158-1-16,-70 1 15,106 0-15,0-18 16,35 17-16,0 1 0,-35 17 16,52-17-16,-17 35 15,36-36-15,17 19 16,0-19-16,0 19 16,0-1-16,17 18 15,1-35-15,-18 17 0,0 18 16,0 35-1,18 35-15,-18-70 0,0 18 16,-18 52 0,18-52-16,0-18 0,18 0 15,17 35-15,-17-35 16,17-18-16,0 0 0,18 1 16,0-1-16,0 0 15,18 0-15,87 54 16,-52-54-16,106 18 15,-89-18-15,177 0 16,-159-17-16,18-18 16,0 0-16,-1 0 0,178 0 15,-195-18-15,123 1 16,-158 17-16,-18-18 16,36 1-16,-71-1 15,0 0-15,17-17 16,-35 17-16,-17 1 0,0-19 15,-1-17-15,-17-52 16,0 16-16,0 19 16,0-36-16,-35-17 0,-18-160 15,18 125-15,0 17 16,-71-106-16,71 158 16,-1 19-16,1-36 15,17 71-15,1-1 16,-1 19-16</inkml:trace>
  <inkml:trace contextRef="#ctx0" brushRef="#br3" timeOffset="-124460.86">31274 14129 0,'0'0'15,"35"0"-15,-17-18 0,-18 0 16,-53 18-16,17 0 16,-34 0-16,-1 0 15,-17 18-15,-18-18 0,-158 35 16,105-17-16,-158 0 16,140-1-16,18 1 15,1 0-15,-142 17 16,159-17-16,17-1 15,18 1-15,36-1 0,-1 1 16,1 17-16,52-17 16,0 35-16,36-35 15,17 17-15,1-18 16,-19 1-16,19 0 16,-19-1-16,1 1 0,-18 17 15,0 1-15,0 69 16,-18-52-16,1 18 15,-1-1-15,0 19 0,1-19 0,-19 89 16,19-89 0,-1 1-16,18 53 15,18-89-15,-1 0 0,-17 0 16,18-17-16,0 0 0,35-1 16,-18-17-16,35 18 15,-17-18-15,71 18 16,-36-1-1,0-17-15,0 18 0,177-1 16,-106 1-16,-1 0 16,19-18-16,-1 17 0,142 1 15,-142 0 1,-35-1-16,159 19 16,-159-19-16,141-17 15,-158 18-15,123-36 16,-177 18-16,54-53 15,-54 0 1,-34 36-16,-36-36 0,0-35 16,-36 17-16,1-52 15,35 52-15,-18 0 16,18-87-16,18 70 16,-18-1-16,18-69 15,-1 87-15,-17 0 0,18 19 16,0-54-1,-1 18-15,1 52 16,-18 19-16,0-36 16,0 17-16,0 19 15,-18-1-15,-17-17 16,17 17-16,-35 18 0,-35-17 16,18 17-16,-107 0 15,54 0-15,-36 0 16,0 0-16,-17 0 15,0-18-15,-18 18 0,-212 0 16</inkml:trace>
  <inkml:trace contextRef="#ctx0" brushRef="#br3" timeOffset="-111552.7">8872 4410 0,'0'17'15,"18"-17"1,0 18 0,-1-18-16,19 0 15,16 0-15,-16-18 16,-1 18-16,71-17 15,-53-1-15,0 18 0,17-18 16,1 18-16,52-17 16,-52 17-16,-1 0 15,19 0-15,-19 0 0,18 0 16,89-18-16,-71 18 16,-18 0-16,18 0 0,-1 0 15,107 0-15,0-17 16,-89 17-1,-17 0-15,18 0 0,122-18 16,-140 18-16,18 18 16,-1-18-16,1 0 0,-1 0 15,142 17-15,-124 1 16,0-18-16,-18 0 0,19 0 16,140 17-1,-123-17-15,-18 18 0,159-18 16,-142 0-16,-17 0 15,18 0-15,123 0 16,-123 0-16,-18 0 0,0 0 16,0 0-16,142 0 15,-142 18-15,18-18 16,-18 0-16,159 0 16,-1-18-16,-140 18 15,0 0-15,0-18 16,-1 18-16,-17 0 0,18-17 15,106 17-15,-124 0 16,-18 0-16,142 0 16,-124 17-16,-17-17 15,-1 18-15,1-18 0,-19 0 0,19 18 16,123-1 0,-124-17-16,1 0 0,-18 18 15,17-18-15,124-18 16,-141 18-16,17-17 0,107-1 15,-142 18-15,0 0 16,-17-18-16,52 18 16,-88 0-16,1 18 15,-19-18-15</inkml:trace>
  <inkml:trace contextRef="#ctx0" brushRef="#br3" timeOffset="-110946.69">24112 4657 0,'0'0'16,"0"35"-16,0 0 0,0 18 0,0 88 16,-17-35-1,17-18-15,0 18 0,0 0 0,17 53 16,-17-89-16,36 18 15,-19-52 1,1-19-16</inkml:trace>
  <inkml:trace contextRef="#ctx0" brushRef="#br3" timeOffset="-110656.42">23813 5045 0,'0'0'0,"17"-36"15,1 19-15,-1-18 0,36-54 16,-17 54-16,-1-18 16,53-70-1,-35 70-15,18-18 16,-36 54-16,-18-1 0,1 18 15,0 35-15,-1 0 16,1 1-16,17 70 16,1-53-16,-19-1 15,19-16-15,-1-1 0,-18-17 16,36 17-16</inkml:trace>
  <inkml:trace contextRef="#ctx0" brushRef="#br0" timeOffset="-83980.4">27234 6315 0,'-17'-36'16,"-18"19"-16,17-1 0,-53 1 15,36 17 1,-35 0-16,52 17 16,-35 54-16,53-18 15,0 35-15,0-53 16,53 18-16,-18-35 16,53-1-1,-52-17-15,52-53 16,-53 36-16,18-71 15,-53 52-15,0 1 0,-18 0 16,-17-1 0,17 19-16,1 17 0,-1 0 15,-17 53-15,35-18 16,0 0-16,18 1 0,-1-1 16,18 0-16,36 18 15,-18-35-15,-18-18 0,18 17 16,0-17-1</inkml:trace>
  <inkml:trace contextRef="#ctx0" brushRef="#br0" timeOffset="-83539.83">27711 6315 0,'-18'-18'16,"36"36"-16,-54-36 0,1 18 0,18 0 15,-1 18-15,-17-1 0,17 36 16,0-17-16,18-1 16,18-18-16,-18 19 0,35-1 15,1-17 1,-19-18-16,18 0 0,-17 0 16,0 0-16,-1 0 0,1-36 15,-18 19-15,0-1 16,0-17-1,-18 35-15,18-18 16,-17 18-16,17 18 16,0-1-1</inkml:trace>
  <inkml:trace contextRef="#ctx0" brushRef="#br0" timeOffset="-82885.01">27587 6315 0,'0'17'0,"-17"-17"16,17 18-16,17 35 15,-17 35 1,18-17-16,-18-18 0,0 17 16,18 1-16,-18-18 0,17 35 15,-17-53-15,18 0 16,-18-70-1,-18-35 1,-17-1 0,17 18-16,1 0 15,17-70-15,0 17 16,17 53-16,1 18 16,0-1-16,52 1 15,-35 35-15,1 0 16,-1 18-16,0-1 0,0 19 15,-35-1-15,0-17 16,0-1-16,-35 36 16,-18-18-16,18-35 15,-18 18 1,35-18-16,1-18 16,17 1-16,17-1 15</inkml:trace>
  <inkml:trace contextRef="#ctx0" brushRef="#br0" timeOffset="-82495.95">28028 6456 0,'0'0'15,"18"53"-15,-18 0 0,35 35 16,-35-35-16,18-18 15,-1 0-15,-17 1 16,18-19-16,-18 1 16,-18-36-1,1 1-15,-1-1 0,0-70 16,1 53-16,17-36 16,-18-53-16,18 54 15,18 35-15,-18-1 0,35 19 16,0 17-16,1 0 15,-19 17-15,19 1 16,-19 0-16,1 52 16,-18-52-16,-18 17 0,1-17 15,-1-1-15,-35 19 16,18-36-16,17 0 0,-17 0 16,17-18-16,1 0 15,17-17-15,0 17 0,0 1 16</inkml:trace>
  <inkml:trace contextRef="#ctx0" brushRef="#br0" timeOffset="-82216.71">28346 5715 0,'17'53'16,"-17"-18"-16,0 89 15,0-71-15,0 17 16,0 54 0,18-1-16,-18-70 15,18-18-15,-18 18 0,35 0 16,-17-35-16,-18-1 15,17-17-15</inkml:trace>
  <inkml:trace contextRef="#ctx0" brushRef="#br0" timeOffset="-81922.9">28575 6403 0,'0'0'0,"18"0"15,17 0 1,-17 0-16,34-18 15,-34 18-15,0-17 16,-1-1-16,1-35 16,-18 35-16,0 1 0,-18-1 15,-17-17-15,0 35 16,17 0-16,-17 18 0,17-1 16,-17 18-16,17 36 15,36-18-15,-18 0 16,35-18-16,1 0 0,52 18 15,-35-35-15,0-18 16,0 0-16,-18-18 0,0 18 16,0-35-1,-35 17-15</inkml:trace>
  <inkml:trace contextRef="#ctx0" brushRef="#br0" timeOffset="-81260.38">29669 6597 0,'-18'-18'16,"36"36"-16,-36-53 16,36 35-1,17 0-15,71 0 16,-36 0-16,18 0 15,159 0-15,-105 0 16,-1-18-16,17 18 0,1-18 16,0 18-16,105-17 15,-140 17-15,-36 0 16,-17 0-16,-36 0 0,0 0 16,-52 17-1</inkml:trace>
  <inkml:trace contextRef="#ctx0" brushRef="#br0" timeOffset="-80482.76">32015 6509 0,'-36'0'47</inkml:trace>
  <inkml:trace contextRef="#ctx0" brushRef="#br0" timeOffset="-76861.8">21414 4727 0,'17'0'31,"36"18"-15,-18-18-16,71 18 15,-53-18-15,53 35 16,-35-18-16,52 1 16,-52 0-16,87 17 15,-69-17-15,16-1 16,1 1-16,124 35 16,-107-36-16,124 54 15,-124-36-15,1 1 0,17-1 16,-18 0-16,177 36 15,-159-54-15,18 19 0,0-1 16,17-17-16,-17-1 16,0 1-16,-18-1 0,0 1 15,-17 0-15,-1 17 0,-35-17 16,18-1-16,70 36 16,-87-18-16,-1 1 0,71-1 15,-89-17 1,1-1-16,-1 1 0,1 0 15,-1-18-15,54 17 16,-89-17-16,53 18 16,-52-18-16,16 0 15,-34 0-15,35 0 16,-35 0-16,17 0 16,0 0-16,1 0 15,-19-18 1,1 18-16</inkml:trace>
  <inkml:trace contextRef="#ctx0" brushRef="#br0" timeOffset="-76522.28">26988 5503 0,'35'0'15,"-70"0"-15,87 18 0,-16 0 16,17 17-16,-18-17 16,-17-1-16,52 36 15,-35-18-15,-17-17 0,0 17 16,-1-17-16,1 17 15,-18-17-15,0-1 0,-18 1 16,-17 0 0,-36-18-16,19 0 15,16 0-15,1 0 0,17 0 16,-17 17-16,-35-17 16</inkml:trace>
  <inkml:trace contextRef="#ctx0" brushRef="#br0" timeOffset="-75916.04">21731 4480 0,'0'0'16,"-53"0"-16,0 0 0,18 0 0,-53 18 16,53-18-1,-18 18-15,17-18 0,-17 17 16,36 1-16,-1-1 15,1 1-15,17 17 0,0 1 16,52 52 0,-16-35-16,70 35 15,-36-53-15,-17-17 0,0 0 16</inkml:trace>
  <inkml:trace contextRef="#ctx0" brushRef="#br0" timeOffset="-69187.89">30180 6244 0,'53'106'16,"-106"-212"-16,141 265 0,-35-53 15,-35-53-15,0 35 16,-18-53-16,-18 18 16,0-35-16,-17-1 15,0-17-15,-18 0 16,18-17-16,17-19 15,-17 19-15,-18-71 16,35 35-16,-35-53 16,18 35-16</inkml:trace>
  <inkml:trace contextRef="#ctx0" brushRef="#br0" timeOffset="-69096.84">29951 5909 0,'0'-18'0</inkml:trace>
  <inkml:trace contextRef="#ctx0" brushRef="#br0" timeOffset="-68758.44">30304 6156 0,'35'35'16,"-70"-70"-16,88 88 0,-36-35 0,18-1 15,-17-17-15,17 0 16,-17 0 0,0-17-16,-1-1 0,-17 0 15,18 1-15,-18-36 16,0 35-16,0 0 15,-18 1-15,18 34 16,18 19 0,0-1-16,-18-17 15,17 17-15,1 0 0,17 0 16,0-17-16,-17 0 16,0-18-16,-1 0 15</inkml:trace>
  <inkml:trace contextRef="#ctx0" brushRef="#br0" timeOffset="-68630.61">30709 6156 0,'18'35'16,"-36"-70"-16,54 88 0,-36-35 0,35-1 16,-17 1-16</inkml:trace>
  <inkml:trace contextRef="#ctx0" brushRef="#br0" timeOffset="-68520.31">30709 5962 0</inkml:trace>
  <inkml:trace contextRef="#ctx0" brushRef="#br0" timeOffset="-68170.38">30886 6138 0,'0'0'0,"0"18"0,0 0 0,0 17 15,17-17 1,1-1-16,17-17 0,36 18 15,-18-36 1,-18 18-16,-17-17 0,17-19 16,-17 19-1,-18-1-15,0 0 16,-18 1 0,0 17-16,-17 0 15,17 17-15,18 19 16,0-19-16,0 1 15,36 17 1,-1-17-16,0-18 0,0 0 16,54 0-16,-72 0 15,19 0-15</inkml:trace>
  <inkml:trace contextRef="#ctx0" brushRef="#br0" timeOffset="12601.37">14005 10442 0,'-35'0'16,"17"0"-16,-35-17 16,18-19-1,0 19-15,0-1 16,-1 0-16,1 18 0,0-17 15,-71 17-15,53 17 16,-53 36 0,53-17-16,18-1 0,-53 53 15,53-35-15,17-18 16,0 18-16,1 0 0,17 18 16,0-1-16,53 71 15,-18-70-15,53 70 16,-35-70-16,17-19 15,1 1-15,17 0 0,0 0 16,89 0-16,-89-35 16,-17-1-16,17-17 0,0 0 15,53-53 1,-70 1-16,-1-1 0,-17 0 16,35-106-16,-52 88 15,-19-17-15,-17 18 0,0-19 16,-35-105-16,-18 106 15,0-18-15,-17 18 0,-1 0 16,0 35-16,-87 0 16,87 53-16,-88 35 15,71 1-15,35-19 16,-53 54-16,71-53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0:04:32.06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14676 4639 0,'-18'0'16,"18"18"-1,-18-18 1,1 0 15,34 0 32,1 0-48,17 0-15,-17 0 16,35 17 0,-18-17-16,53 0 15,-35-17-15,35 17 16,-35 0-16,18 0 0,52 0 16,-52 17-16,70-17 15,-53 18-15,0-18 16,106 0-1,-105 0-15,87 0 16,0 0-16,-87 0 16,-19 0-16,1 0 0,-18 0 15,52 0-15,-69 0 16,52 0 0,-70 0-16,-1 0 15,1 0-15,-1 0 0,1 18 16,-36-18-16,1 0 15</inkml:trace>
  <inkml:trace contextRef="#ctx0" brushRef="#br0" timeOffset="2039.78">15699 4992 0,'0'-18'16,"17"18"15,-17 35-15,0 1-16,18 52 16,-18-18-16,0 1 15,0 0-15,0-1 0,-18 71 16,18-70-16,0 17 15,18-70-15,-18 17 16,0-17-16,18-18 0,-1 0 16,-17-18-16,0 0 15</inkml:trace>
  <inkml:trace contextRef="#ctx0" brushRef="#br0" timeOffset="2368.69">15469 5151 0,'0'0'15,"18"0"1,17-18-1,-17-17-15,17-1 0,0 1 16,18-35-16,0 17 16,-35 35-16,-18 0 15,18 18-15,-18 18 16,0 35 0,0-18-16,17 0 15,1 36-15,-1-36 16,19 18-16,-19-35 15</inkml:trace>
  <inkml:trace contextRef="#ctx0" brushRef="#br0" timeOffset="2879.06">14728 6103 0,'36'0'15,"34"-35"1,-17 17-16,18 18 16,35-17-16,-71 17 15,53 17-15,-53 1 16,1-18-16,-19 0 15,-34 0-15</inkml:trace>
  <inkml:trace contextRef="#ctx0" brushRef="#br0" timeOffset="3062.05">14958 5733 0,'35'70'0,"-35"-17"15,35 53-15,-35-53 16,18 17-16,-18 36 16,18 0-1,-1-71-15,-17 1 0,36 17 16,-19-36-16</inkml:trace>
  <inkml:trace contextRef="#ctx0" brushRef="#br0" timeOffset="3841.43">15434 6138 0,'-18'-17'0,"36"34"0,-53-17 16,-1 18-1,36 17-15,0-17 16,-17 17-16,17-17 0,35 35 15,-17-36-15,17 1 16,-17-18-16,35 0 16,-36-18-16,1-17 15,-18 17-15,0-34 16,-18 34 0,18-17-16,-17 17 15,17 0-15,0 36 16,35 0-1,-17-18-15,17 35 16,-18-35 0,19 18-16,-19-1 15,1-17-15,-18-17 16,0-1-16,0-35 31,-18 35-31,36-17 16,0 17-16,-18 1 0,35-1 15,0 1-15,-17 17 16,17-18-16,0 18 16,1 0-1,-36 18-15,0-1 16,0 1 0,-18 17-16,0-17 15,18-1-15,0 1 0,0 0 16,0-1-16,0 1 0,0 0 15,18-1-15,0-17 16,-1 0 0,19-17-16,-36-1 15,17 18-15,-17-18 0,0 36 32,35 35-17,-17-18 1,17 18-16,-17-35 15,-18 17-15,18-17 0,-18 17 16,0-18-16,-36 1 16,19 0-16,-1-18 15,-17 0-15,17 0 0,-17 0 0,-18-53 16,35 35 0,1-35-16,-1 18 15,18 0-15</inkml:trace>
  <inkml:trace contextRef="#ctx0" brushRef="#br0" timeOffset="4174.39">16140 6209 0,'0'-18'16,"35"18"-1,-17-17 1,17-1-16,-18 18 15,1-35-15,-18 17 16,18 18-16,-18-35 16,-18 35-16,-17-18 15,17 18-15,1 18 16,-1-1-16,18 1 16,0 0-16,18-1 15,52 36 1,-52-53-16,17 0 15,36 0-15,-54 0 16,36-17-16,-35 17 16,-1-18-16,1 0 0,-18 1 15,0-1-15</inkml:trace>
  <inkml:trace contextRef="#ctx0" brushRef="#br0" timeOffset="4318.74">16492 6015 0,'36'0'15,"-19"0"-15,19 0 16,34 0 0,-52 0-16,17-18 0,18 18 15,-35-17-15,-1 17 16</inkml:trace>
  <inkml:trace contextRef="#ctx0" brushRef="#br0" timeOffset="4586.2">16633 5715 0,'-17'0'16,"-1"18"-16,18 17 16,0 0-16,0 18 0,0 35 15,18-35 1,17 53-16,-17-71 15,52 36-15,-34-53 16,17-1-16,-18-17 16,35 0-1,-52-17-15,0-1 0,17 0 16</inkml:trace>
  <inkml:trace contextRef="#ctx0" brushRef="#br1" timeOffset="10799.17">5662 4639 0,'-18'0'46,"18"18"-30,0-1-16,0 1 16,0 0-16,0-1 15,0 54-15,18-36 16,17 18-16,1-35 16,52 17-16,-35-17 15,70-1 1,-52-17-16,-1 0 0,107 0 15,-89 0-15,124 18 16,-107-1-16,125-17 16,-124 0-16,-1 0 15,125 0-15,-124-17 16,17-1-16,-17 1 0,123-19 16,-105 19-16,87-19 15,-123 19 1,1-1-16,69-17 15,-87 35-15,52-18 16,-70 18-16,0 0 0,18 0 16,-18 0-16,0 0 15,0 0-15,35 18 16,-53-1-16,0 1 16,1-18-16,17 18 0,-18-18 0,-18 0 15,19 17-15,-1-17 16,-17 18-16,-1 0 15,1-1 1,-18 19 0,0-19-16,0 18 15,18-17-15,-18 0 0,0-1 16,-18-34 31,18-19-32,0 19 1,0-18-16,18 17 16,-1 0-1,1 18-15,17 0 16,-17-17-16,-1 17 16,1 0-16,0 0 0,35 0 15,-36 0-15,36 0 16,-18 0-1,-17 0-15,17 0 16,1 0-16,-1 0 0,35 0 16,-34 0-16,-1 0 0,0 0 15,36 0-15,-36 17 16,0-17-16,1 0 0,17 0 16,-18 0-16,35 18 15,-17-18-15,-17 0 16,-1 0-16,53 0 15,-53 0-15,1 0 0,17 0 16,35 0-16,-35 0 16,53 0-1,-54 0-15,54 0 16,-53 18-16,35-1 16,-35-17-16,35 18 15,18-1 1,0 1-16,-53-18 15,-18 18-15,18-18 16,0 0-16,18 17 0,-18-17 0,17 0 16,54 0-16,-54-17 15,1 17-15,17 0 16,-35-18-16,17 18 0,36-18 16,-53 18-16,-18 0 15,1 0-15,34 0 16,-34-17-16,-1 17 0,0 0 15,0 0-15,1 0 16,-1-18-16,0 18 0,1 0 0,52 0 16,-53 0-1,0-17-15,18 17 0,-18 0 16,54 0-16,-36 0 16,17-18-1,-35 18-15,1 0 0,17-18 16,-36 18-16,1 0 0,35-17 15,-36 17 1,1 0-16,35-18 16,-35 18-16,-1-18 0,1 18 15,17-17-15,-17-1 16,-1 18-16,1-18 16,-18 1-16,18-1 15,-18 1 1,0-1-1,0 0 1,-18 1 0,0-19-1,-17 36-15,0-17 0</inkml:trace>
  <inkml:trace contextRef="#ctx0" brushRef="#br1" timeOffset="11720.66">8149 5521 0,'-17'0'16,"34"0"-16,-52 18 0,17-1 0,1 19 16,-19-1-16,19 53 15,17-53-15,35 36 16,-17-36-16,52 0 15,-17-35-15,35 0 16,-52 0-16,-1-17 0,0-1 16,-17 0-1,-1 1-15,-17-1 16,0 36 0,0-1-1,0 1-15,36 17 16,-19-17-16,36-18 15,-17 0-15,16-18 16,-34 1-16,0-19 16,-18 19-16,-36-36 15,1 35-15,-18-17 16,18 17 0,0 18-16,35-17 15</inkml:trace>
  <inkml:trace contextRef="#ctx0" brushRef="#br1" timeOffset="11995.4">8802 5909 0,'0'0'16,"17"53"-16,-17-35 0,0-1 15,0-34 1,18-36-1,-18 17-15,0-34 16,0 35-16,18-18 16,-18 35-16,17 18 15,1 0 1,0 35 0,-1 1-16,1 16 15,0-16-15,-1-1 16,1-17-16,17-18 15</inkml:trace>
  <inkml:trace contextRef="#ctx0" brushRef="#br1" timeOffset="12183.39">9049 5627 0,'35'17'16,"-17"-17"-16,52 0 15,-34-17-15,-1-1 16,0 18-16,18-17 16,-53-1-16,18 18 15,-36 0-15,0-18 16</inkml:trace>
  <inkml:trace contextRef="#ctx0" brushRef="#br1" timeOffset="12367.17">9155 5380 0,'0'0'0,"17"70"15,-17-17-15,18 53 16,-18-53-16,18 53 16,-18-71-16,17 36 15,1-54-15,-1 1 16,1 0-16,0-18 15</inkml:trace>
  <inkml:trace contextRef="#ctx0" brushRef="#br1" timeOffset="12794.41">9366 5821 0,'0'0'0,"18"0"15,17-18-15,-17 1 16,17-1-16,-17 0 15,-1 1-15,-17-1 16,-17 0 0,-1 18-16,0-17 15,1 17-15,-18 0 16,17 0-16,0 0 16,18 17-16,0 1 0,0 0 0,18 17 15,-18-17 1,35 17-16,-17-18 15,17-17-15,0 18 16,-17-18-16,0 0 16,-1 0-16,-17-18 15,0 1 1,0-1 0,18 36-1,17-1 1,0 1-16,-17 0 0,17-1 15,36 1 1,-36 0-16,-17-18 16,17 0-16,-17 0 0,-1-18 15</inkml:trace>
  <inkml:trace contextRef="#ctx0" brushRef="#br1" timeOffset="12939.08">9754 5750 0,'0'0'16,"-35"53"-16,0-18 0,17-17 16,0 17-16,1-17 0,17 35 15,0-35-15,0-1 16,17-17-16,1 0 16</inkml:trace>
  <inkml:trace contextRef="#ctx0" brushRef="#br1" timeOffset="13129.09">10001 5768 0,'53'-18'16,"-106"36"-16,141-53 0,-17 17 16,-53 18-16,17-18 15,-35 1 1,-18 17-1,1 0-15</inkml:trace>
  <inkml:trace contextRef="#ctx0" brushRef="#br1" timeOffset="13389.28">10125 5450 0,'0'18'0,"0"0"16,-18 52-16,18-34 16,0 16-16,0-16 0,0 17 15,18 0-15,-1-18 16,1 18-16,0-36 0,52 19 16,-52-19-16,52-17 15,-34 0-15,17-17 16,-36-1-16,19 18 15,-36-18-15,0 36 16</inkml:trace>
  <inkml:trace contextRef="#ctx0" brushRef="#br1" timeOffset="45278.36">17586 4621 0,'-18'-17'16,"18"-1"15,18 36-15,-18-1-1,0 1-15,18 17 16,-18-17-16,17 17 15,-17-17-15,18 0 16,0-1-16,17 1 16,-18-1-16,1-17 15,17 0-15,1 0 0,17 18 0,35-18 16,-35 0 0,-18 0-16,71 18 15,-53-1-15,70 1 16,-52-18-16,52 18 15,-52-18-15,-1 0 16,1 0-16,-1-18 0,-17 18 16,18-18-16,70-17 15,-88 35-15,88-35 16,-70 17-16,-1 18 0,-17-17 16,53-1-1,-53 18-15,0-18 16,0 18-16,-18-17 0,18 17 0,-18 0 15,0-18-15,1 18 0,17 0 16,-36 0-16,36 18 16,-35-18-16,17 35 15,0-35-15,1 35 16,-19-35 0,36 18-16,-35-1 15,-1 1-15,1 0 16,0-1-16,-1-17 15,-17 36-15,18-36 16,-18 17-16,0 1 16,-18-18-1,18 18-15,18-36 32,-18 0-17,18 18 1,-18-17-16,0-1 15,0 0-15,17 1 16,1 17 0,17-18-1,-17 18-15,35-18 16,-18 18-16,-17-17 16,17 17-16,36 0 15,-36 0-15,18 0 0,-18-18 16,18 18-16,0 0 0,0 0 15,53-17-15,-54 17 16,72-18 0,-53 18-16,-19 0 15,19-18-15,0 18 0,-1 0 16,18 0-16,-17-17 0,88 17 16,-71 0-16,-18 0 15,19 0-15,-19 0 0,71 0 16,-70 0-16,-1 0 15,1 17-15,17-17 0,71 18 16,-53-18-16,70 0 16,-88 0-16,71 0 15,-71 0-15,-17 0 16,87 18 0,1-18-16,-88 0 15,-1 17-15,1-17 0,17 0 16,-17 0-16,70 0 15,-71 0-15,1-17 0,70 17 16,-70 0 0,34-18-16,-52 18 15,0 0-15,35 0 16,-52 0-16,34 0 16,-34 0-16,16 0 15,-16 0-15,17 0 16,-36-18-16,19 18 15,-19-17-15,1 17 32,-1-18-32,1 18 15,0 0 17,-18-18-17,-18 1 1,18-1-1,-18 18-15</inkml:trace>
  <inkml:trace contextRef="#ctx0" brushRef="#br1" timeOffset="45639.32">25312 4657 0,'0'0'0,"0"17"15,17-17 1,1 0-16,0-17 16,-1 17-16,19-36 15,-1 19-15,-17 17 0,-1-18 16,1 0-16,-1 1 0,-34-18 15,17 17-15,-53 0 16</inkml:trace>
  <inkml:trace contextRef="#ctx0" brushRef="#br1" timeOffset="46907.57">11307 5891 0,'17'0'16,"1"18"-16,-1-18 0,1 18 15,17-1 1,1 1-16,-19 0 15,19-1-15,-1 1 16,0 0-16,0-1 0,36 18 16,-36-17-16,36 35 15,-36-35-15,0-1 16,1 19-16,-1-19 0,71 36 16,-36-35-16,54 17 15,-54-17-15,19 17 16,69 0-16,-87-17 15,-1-1-15,89 19 16,-71-19-16,-17 1 0,88 17 16,-71-17-16,71 35 15,-89-35 1,89 17-16,-89-18 16,72 36-16,-54-35 15,-18 0-15,18-1 16,71 19-16,-71-19 0,1 1 15,16-18-15,-16 17 16,105 1-16,-88-18 16,-1 18-16,1-18 15,0 0-15,106 0 16,-89-18-16,124 0 16,-123 1-16,-1-1 0,124-17 15,-124 17-15,142-17 16,-141 17-16,17 1 15,-18-1-15,1 0 0,140-52 16,-140 35-16,123-36 16,-106 36-1,106-53-15,-124 35 16,106-36-16,-123 54 16,106-53-16,-124 35 15,18 18-15,-18-18 16,18 0-16,-18 0 0,0 0 15,71-53-15,-88 53 16,70-35-16,-71 35 16,54-17-16,-71 34 15,-18 1-15,53-35 16,-53 34-16,18 1 16,-35 17-16,0-17 15,-1 17-15,-17 1 16,-17-1-1,-1 18 1,0 0 0,1 0-16,17 18 0</inkml:trace>
  <inkml:trace contextRef="#ctx0" brushRef="#br1" timeOffset="55426.87">18768 9190 0,'-35'-18'16,"17"18"-16,-17-17 16,-1 17-16,1 0 15,-18 17 1,35 1-16,-17 52 16,18-34-16,17 17 15,0-18-15,0 18 0,17-18 16,1-17-16,-1 17 0,54-17 15,-36-18-15,1 0 16,-1-18-16,0 0 0,-17-17 16,17 0-16,-17 17 15,-18-52-15,0 34 16,-18-17-16,0 36 16,1-18-16,-1 35 15,1 17 1,17 1-16,17 52 15,1-34-15,35 17 16,-18-18-16,36 0 16,-36-35-16,35 18 15,-52-1-15,0-17 16</inkml:trace>
  <inkml:trace contextRef="#ctx0" brushRef="#br1" timeOffset="56539.37">20091 9278 0,'0'-18'16,"-18"1"-16,18-1 15,-35-17-15,17 35 16,-35 0-16,36 0 15,-36 18 1,35-1-16,0 36 16,18-18-16,0 1 0,36-1 15,-19-17-15,54-1 16,-53-17-16,52-17 16,-35 17-16,1-53 15,-19 35 1,-17 0-16,0 1 15,18-1-15,-18 0 0,0 36 16,35 53 0,-17-18-16,35 52 15,-36-52 1,36 71-16,-35-71 16,-18 53-16,0-71 15,-53 35-15,18-52 16,-1-18-16,-16 18 0,16-18 15,-70-36 1,54 19-16,-19-54 16,53 54-16,1-54 15</inkml:trace>
  <inkml:trace contextRef="#ctx0" brushRef="#br1" timeOffset="56834.25">20373 8714 0,'0'35'15,"0"-70"-15,0 105 0,0-17 0,0 88 16,0-70-16,18-1 16,-18 1-16,17-1 0,1 1 15,17 17-15,0-53 16,1-17-16,-19 0 0,19-18 16,17-18-1</inkml:trace>
  <inkml:trace contextRef="#ctx0" brushRef="#br1" timeOffset="57106.97">20690 9225 0,'-35'0'15,"35"18"-15,-35 17 16,35-17-16,0 35 16,0-36-16,35 1 15,-17 0-15,17-36 16,-17 18-16,17-35 15,-35 17-15,0-35 16,0 35 0,-18-17-16,1 35 15,17 18 1,17 17 0,1-17-16,-18-1 15,53 19-15,-35-19 16,17-17-16</inkml:trace>
  <inkml:trace contextRef="#ctx0" brushRef="#br1" timeOffset="57379.2">20955 9119 0,'-18'-17'0,"36"34"0,-53-34 15,17 34 1,18 1-16,0 0 15,18 17-15,-18-17 0,35 17 16,18 0 0,-35-17-16,-1-1 0,18 1 15,-35 0 1,-17-1 0,-1-17-1,-17 0 1,17 0-16,1 18 15,34-18-15</inkml:trace>
  <inkml:trace contextRef="#ctx0" brushRef="#br1" timeOffset="57668.47">21290 9137 0,'0'-18'15,"-17"18"-15,-19 0 16,19 18-16,17 0 16,0-1-16,0 36 15,0-35-15,17-1 16,36 19-16,-35-19 16,-1-17-16,1 18 15,0 0-15,-1-18 0,-17 17 16,-17-17-16,-1 18 15,-17-18 1,17 18-16,1-18 0,-36 17 16,53 1-16,-18-1 15</inkml:trace>
  <inkml:trace contextRef="#ctx0" brushRef="#br1" timeOffset="58647.28">22366 9313 0,'-18'-35'16,"1"35"-16,-1-18 15,1 1-15,-1-1 0,0 18 16,1-17-16,-19 17 15,19 0-15,-19 52 16,36-16-16,-17-19 0,17 36 16,17-17-16,36-19 15,-17-17 1,17 0-16,-18 0 16,0-17-16,-17-19 0,-1 19 15,1-1-15,0-17 16,-18-1-16,0 19 0,-18-36 15,0 35-15,-17 1 16</inkml:trace>
  <inkml:trace contextRef="#ctx0" brushRef="#br1" timeOffset="58897.44">22719 8661 0,'-53'-88'16,"106"176"-16,-141-212 0,70 107 0,-17 17 15,17 0-15,-17 17 16,17 89-16,18-53 16,0 18-16,0 17 15,0-18-15,18 1 0,0-1 16,-1-17-16,18 0 0,-17 0 15,17-18-15,-17 1 0,35 17 16,-53-36-16,18-17 16</inkml:trace>
  <inkml:trace contextRef="#ctx0" brushRef="#br1" timeOffset="59031.3">22560 9172 0,'53'-17'0,"-106"34"0,124-34 16,-36 17-16,0 0 0,-17 0 16,17 0-16</inkml:trace>
  <inkml:trace contextRef="#ctx0" brushRef="#br1" timeOffset="59514.08">23707 9119 0,'0'0'15,"17"-17"-15,-17-1 0,0 36 16,-17 17-1,17-17 1,0 17-16,0 18 16,17-36-16,1 1 0,35 17 15,17-35 1,-17-35 0,-17 17-16,-19-17 0,-17-35 15,0 34-15,-53-17 16,36 18-16,-19 35 15,1-18-15,18 18 0,-1 0 16,0 18-16</inkml:trace>
  <inkml:trace contextRef="#ctx0" brushRef="#br1" timeOffset="59753.59">24183 9313 0,'-18'-17'0,"1"-1"16,-1-17-16,0-18 15,18 18-15,0-18 16,0 35-16,0-17 0,0 17 16,18 0-16,0 18 15,-1 0-15,1 0 16,17 36-16,0-19 15,-17 1 1</inkml:trace>
  <inkml:trace contextRef="#ctx0" brushRef="#br1" timeOffset="60086.52">24377 9119 0,'-18'0'0,"1"18"15,-1 17 1,18-17-16,0 0 15,18-1-15,-1 18 16,1-35-16,0 0 16,-1 0-16,1 0 0,0-17 15,-18-1-15,0 1 0,0-1 16,0-35 0,0 35-16,-18 1 0,18-19 15,18 54 1,-1-18-1,1 35-15,-1-17 16,1 0-16,0-18 0,-1 17 16,-17 1-16,18 0 15,-18-36 17,0 0-17</inkml:trace>
  <inkml:trace contextRef="#ctx0" brushRef="#br1" timeOffset="60460.68">24642 9155 0,'0'0'16,"17"-18"-16,1 18 0,-1-35 15,1 35-15,-18-18 16,0 36 15,18 17-15,-1 0-16,1 36 15,0-54-15,-1 19 16,1-1-16,-18 0 16,18 18-16,-18-18 15,0 18-15,0-35 16,-36 35-16,1-18 16,0-17-16,-36-1 15,36-17-15,-18-17 16,35-18-16,1-36 15,34 36-15,36-53 16,0 52-16,53-52 16,-53 70-16,53-52 15,-71 52 1,18 18-16,-71 0 16,1 18-1</inkml:trace>
  <inkml:trace contextRef="#ctx0" brushRef="#br1" timeOffset="60931.9">25118 9208 0,'0'0'0,"17"0"16,1 0-1,0-18-15,35-17 16,-36-1 0,1 19-16,0-19 0,-1 19 15,-17-19-15,-17 19 0,17-1 16,-18 18-16,-17-17 16,17 17-16,-17 0 0,-18 35 15,35-18-15,1 54 16,34-53-16,1 17 15,17 0-15,0-17 0,54 17 16,-54-35-16,53 18 16,-70-18-16,17-18 15,-17 18-15</inkml:trace>
  <inkml:trace contextRef="#ctx0" brushRef="#br1" timeOffset="61899.97">27887 8978 0,'18'-17'16,"35"17"-1,0 0 1,35-18-16,-35 18 15,-18 0-15,36-18 16,-54 18-16,18-17 16</inkml:trace>
  <inkml:trace contextRef="#ctx0" brushRef="#br1" timeOffset="62079.45">28063 8696 0,'18'88'0,"-36"-176"0,36 229 16,0-53-16,-1-52 15,1 52-15,0-53 16,17 36 0,-17-36-16,-1-17 0</inkml:trace>
  <inkml:trace contextRef="#ctx0" brushRef="#br1" timeOffset="62317.61">28399 9102 0,'0'0'16,"0"35"-16,0 0 0,35-17 15,-17-18-15,52 0 16,-52 0-16,17-18 0,-17 1 15,-1-1 1,1-17-16,-18 17 0,-18-35 16,-17 35-16,-18 1 15,18 17-15,-36 17 16,54 1-16,-19 0 16</inkml:trace>
  <inkml:trace contextRef="#ctx0" brushRef="#br1" timeOffset="63245.84">29528 9031 0,'0'0'16,"-53"0"-16,35 0 0,-17 18 0,-18 17 15,53-17 1,-18-18-16,18 17 0,0 1 15,35 0-15,-17-1 16,35-17-16,-18 0 16,1-17-16,-1-1 15,-18 18-15,1-18 16,17 18-16,-35 18 16,36 35-16,-19-18 15,19 71-15,-19-53 16,1 35-16,-1-35 15,-17 0-15,0-35 16,-35-1-16,18 1 16,-1-36-16,-17 18 15,-36-53-15,36 36 16,-18-54-16,18 36 16,17-53-16,18 52 15,18-17 1,-1 36-16,19 17 0,-1 0 15,18-18-15,17 18 16,-34-17-16,34 17 16,-35 0-16,18-36 15,-35 36-15,0-17 16,-18-1-16,-18 18 16,-17 0-1,17 0-15,0 35 16,18 1-16,0-1 15,18-18-15,17 1 16,1-18-16,16 0 16,-16-18-1,17-17-15,-53 18 16,17-19-16,-17 1 0,-17 17 16,-19-35-16,1 36 15,0-19-15,17 36 16,1 0-1</inkml:trace>
  <inkml:trace contextRef="#ctx0" brushRef="#br1" timeOffset="63868.99">30780 9066 0,'0'0'15,"0"-17"-15,0-1 0,-18 18 16,1 0-16,-36 35 16,35-17-1,0 0-15,1 17 0,-1-17 16,18 17-16,0-17 15,0-1-15,18 1 0,-1-18 16,19 0-16,-19 0 16,1 0-16,0 0 15,-1-35-15,1-18 16,-18 35 0,0 0-1,0 36 1,35-18-1,-17 18-15,-1-18 0,1 0 16,17-18 0,1-17-1,-19-18-15,-17 0 16,-17 18-16,-1-36 16,18 36-16,-35-53 15,17 35 1,0-36-16,1 37 15,-1 34-15,18 0 0,0 1 16,0 34-16,18 1 16,-1 70-16,-17-35 15,18 0-15,0 0 16,-1 17-16,1 36 16,0-71-16,17 36 15,-17-36-15,-1-17 0,18 0 16,-17-18-16</inkml:trace>
  <inkml:trace contextRef="#ctx0" brushRef="#br1" timeOffset="64318.86">31133 8996 0,'0'0'0,"-18"0"0,0 35 16,18-17-16,0-1 15,0 1-15,18 0 0,17-18 16,-17 0-16,17 0 16,-35-18-16,18 0 15,-18 1 1,0-1-16,0 36 47,35-1-47,-35 1 15,35 17 1,-17-17-16,17 17 16,-35-17-16,18 17 15,-18 0-15,0-17 0,0 53 16,0-18-16,0-36 16,-18 18-1,18-17-15,-35-18 16,17 0-16,1 0 15,-1 0-15,18-18 0,-35-17 16,35 0-16,-18-36 16,36 36-16,17-53 15,-17 53-15,35-1 16,0 19-16,-18 17 0,18 0 16</inkml:trace>
  <inkml:trace contextRef="#ctx0" brushRef="#br1" timeOffset="64770.07">32138 8996 0,'0'0'0,"-18"17"0,1 19 15,17-19-15,17 54 16,-17-36-16,18-17 16,17 17-16,-17-17 0,35-1 15,-35-17-15,-1-17 16,1-18 0,-1 17-16,-17 0 15,0-17-15,18 17 0,-18-17 0,0 17 16,-18 1-1,36 34 1,0 19-16,-18-19 16,53 19-16,-18-1 15,-17-35-15,-18 18 16,0-36 0,0-17-1,0 17-15,-18-35 16,18 35-16,0 1 15,0-1-15,18 18 16</inkml:trace>
  <inkml:trace contextRef="#ctx0" brushRef="#br1" timeOffset="64859.3">32526 9066 0,'18'0'0,"-36"0"0,53 18 16,-17-18-1,0 0-15,-1 0 16,-17 18-16</inkml:trace>
  <inkml:trace contextRef="#ctx0" brushRef="#br1" timeOffset="65059.33">32632 9031 0,'35'0'0,"-70"0"0,88 0 16,-18-18-16,18 1 16,-35 17-16,-1-18 15,1 1 1,-18-1-16</inkml:trace>
  <inkml:trace contextRef="#ctx0" brushRef="#br1" timeOffset="65247.63">32738 8802 0,'0'0'15,"17"106"-15,-17-53 0,0 70 16,0-88 0,0 54-16,18-54 15,0 0-15,-18-17 16,17-18-16,1-18 15,-18 0-15</inkml:trace>
  <inkml:trace contextRef="#ctx0" brushRef="#br1" timeOffset="65505.43">32967 8925 0,'0'0'16,"-18"71"-16,18-18 15,-17 0-15,17-36 16,17 19-16,1-19 16,0-17-16,-1 0 0,1-17 15,35-1-15,-18 0 16,36 1 0,-36 17-16,0 0 15,1 17-15,-19 1 0,19 0 16,-19-1-16,-17 19 15,0-19-15,-17-17 16</inkml:trace>
  <inkml:trace contextRef="#ctx0" brushRef="#br1" timeOffset="66249.32">26053 9366 0,'17'0'0,"71"-17"16,-35 17-1,89-18-15,-37 18 16,125-18-16,-107 18 16,159 0-16,-141 0 15,-35 0-15,18 0 16,52 18-16,-123-18 16,18 0-16,-54 0 15,1 0-15,-36 0 0,1 0 16,-19 0-16,1 0 15,0-18-15,-18 1 0</inkml:trace>
  <inkml:trace contextRef="#ctx0" brushRef="#br1" timeOffset="66600.75">26476 8167 0,'35'-18'16,"1"18"-16,-1 0 15,71 18-15,-53-1 16,70 19-16,-70-19 15,-18 1-15,1 0 16,-19 17-16,-17 18 16,0-36-16,-35 19 15,17-19-15,-17 1 0,0 0 0,17-1 16,-17 19-16,35-19 16,0 1-16,0 0 15,35-1 1</inkml:trace>
  <inkml:trace contextRef="#ctx0" brushRef="#br1" timeOffset="66704.53">26952 8908 0,'0'0'16,"18"0"-16,0 0 0</inkml:trace>
  <inkml:trace contextRef="#ctx0" brushRef="#br1" timeOffset="73333.75">18627 9843 0,'-18'0'0,"18"17"16,-18 18-16,18-17 15,18 0-15,0-1 0,-1 1 16,19 0-16,-1-1 16,18 1-16,0 0 0,88-1 15,-71 1-15,19-18 16,16 17-16,1-17 0,18 18 16,-1-18-16,1 0 0,140-35 15,-105 17-15,123-52 16,-123 52-16,-18-17 15,-17 35-15,-19-18 0,54 36 16,-88-18 0,52 53-16,-70-36 15,35 54-15,-35-54 16,-18 19-16,1-19 16,17 19-16,-36-19 0,1-17 15,0 0 1,-1-35-16,1 17 15,35-52-15,-36 52 16,36-17-16,0-18 16,0 35-16,0-17 0,53-18 15,-36 36-15,72 17 16,-54 0-16,0 0 16,0 0-16,18 17 0,106 18 15,-107 1-15,160-1 16,-124-17-16,159 35 15,-124-18 1,177 0-16,-194-17 16,123 17-16,-158-35 15,105 18-15,-158-18 16,-1-18-16,-105 0 31</inkml:trace>
  <inkml:trace contextRef="#ctx0" brushRef="#br1" timeOffset="74325.06">28434 9684 0,'0'35'16,"0"-17"-1,18-1-15,-1 1 16,18 17-16,1-17 0,70 17 16,-54-17-16,37-1 0,-19-17 15,142 18 1,-89-36-16,1 1 0,158-18 15,0-1 1,1 19-16,87 34 16,-264 1-1,53 17-15,-124-17 16,35 17-16,-52-17 16,-18-1-1,0 1-15,-18-18 16,18-18-1,53 1-15,-17-1 16,16 0-16,-16 1 16,17 17-16,0-18 0,88 1 15,-88-1-15,105 18 16,-87 18-16,105-18 16,-88 17-16,18-17 15,0 0-15,0 18 0,106-18 16,-107 0-1,107 0-15,-106-18 16,141 1-16,-106-1 16,71-17-16,-124 17 15,18-17 1,-71 17-16,0-17 0,-17 17 16,-18 0-16</inkml:trace>
  <inkml:trace contextRef="#ctx0" brushRef="#br1" timeOffset="82255.37">26635 6826 0,'0'0'16,"0"-17"-16,0 34 31,17 19-16,-17-1 1,18 53-16,-18-35 16,0 17-16,0 1 0,0 0 15,0-1-15,18 1 0,-18-18 16,17 35 0,-17-53-16,18 0 15,0-17-15,-18 0 16,17-18-16,-34-18 15,-1 18-15</inkml:trace>
  <inkml:trace contextRef="#ctx0" brushRef="#br1" timeOffset="82510.03">26458 7391 0,'0'0'15,"18"17"-15,0 1 0,17 0 16,-17 17-16,-1 0 0,18-17 16,1 52-16,-1-34 15,-17-19-15,-1 1 0,1 0 16,17-1-16,18-17 16,-18-17-16,18-36 15,-35 17-15,35-52 16,-35 53-16,17-36 15,-35 54 1,17-1-16</inkml:trace>
  <inkml:trace contextRef="#ctx0" brushRef="#br2" timeOffset="99048.98">5733 12577 0,'17'0'47,"1"-18"-31,0 0-16,17 1 15,-18 17-15,19 0 0,34 0 16,-17 0-16,0 0 15,0 0-15,0 0 0,88-18 16,-53 0-16,89 18 16,-89-17-1,0 17-15,124 0 16,-89 0-16,-17 0 0,18 0 16,17-18-16,141 18 15,-141 0-15,141-18 16,-141 1-16,-17-1 15,-1 18-15,1-17 0,-18-1 16,17 18-16,0-18 0,107 18 16,-124-17-16,17 17 15,1 0-15,-1 0 16,1-18-16,-1 36 0,-17-1 16,0-17-16,52 36 15,-69-19-15,34 1 16,-52-18-16,52-18 15,-52 1-15,-1-1 16,-35 0-16,-17 1 16,-36 17-1</inkml:trace>
  <inkml:trace contextRef="#ctx0" brushRef="#br2" timeOffset="101107.47">13476 3316 0,'0'-18'16,"-18"1"15,1 17-31,-1 0 0,1 0 16,-36-18-16,35 1 16,-35 17-16,0 0 0,-70-18 15,35 18-15,-1-18 16,1 18-16,-18 0 0,-17 0 15,-142 18 1,124-18-16,18 18 0,-18-1 16,-106 18-16,141-17 15,0-18-15,18 18 0,17-18 16,-70 17 0,18-34-16,17 17 15,70-18-15,-34 0 16,35 18-1,17 0 1,0 0-16,18 18 16,-17 0-16,-1 17 15,18-17 1,-18-1 0,18 1-16,0 0 0,0 17 15,18-17-15,-18-1 0,0 18 0,0 36 16,0-36-1,0 1-15,0 16 0,0-16 16,18 17-16,-18 70 16,17-70-16,-17 18 0,0-18 15,0 70-15,18-17 16,-18-71 0,0 18-16,18-18 0,-1 18 15,-17-18-15,36 1 16,-19-19-16,1-17 15,35 18 1,-36-18-16,19 0 0,-1 0 0,36 0 16,-19 0-16,37 0 15,-36 18 1,-1-18-16,1 17 0,18-17 16,-1 0-16,1 18 0,88-18 15,-71 0-15,18 0 16,70 0-1,-70 0-15,70 0 16,-70 0-16,0 0 0,0 0 16,88-18-16,-88 1 15,0 17-15,70-18 16,-105 18-16,70 0 16,-88 0-16,70 18 15,-70-1-15,53 1 16,-71-18-16,18 0 15,18 0-15,-36 0 16,35-18-16,-34 18 16,17-17-1,-36 17-15,1 0 16,0 0-16,-18-18 16,0 0-1,0 1 1,17-1-16,1-17 15,-1 17 1,1 1 0,-18-1-16,0 0 15,18 18-15,-18-17 16,0-1 0,0 0-16,0 1 15,-18-1-15,18-17 16,0 17-16,-18 1 15,18-19-15,0 1 0,0 0 16,-17-53 0,17 17-16,-18-53 15,1 36-15,-1-70 16,0 87-16,1 0 16,17 19-16,-18-37 15,18 54-15,0 0 0,0-18 16,0 35-16,0-17 15,0 0-15,0 17 16,0 0-16,0 1 0,0-1 16,-18 0-16,-35-17 15,0 35-15,-17 0 0,-1 18 16,-34-1-16,-142 19 16,105-1-16,37-17 15,-1-1-15,18 1 0,-53 0 16</inkml:trace>
  <inkml:trace contextRef="#ctx0" brushRef="#br2" timeOffset="103107.4">13159 2928 0,'-18'0'16,"18"-35"0,0 17-16,0-52 15,18 17-15,-18 17 16,0 1-16,-18 0 0,18 17 16,-35-35-1,35 36-15,-18-1 0,0 0 16,18 1-16,0-19 15,18 19 1,17-18-16,1 35 16,17-18-16,35 18 15,-18 0-15,89 0 16,-71-18-16,18 18 16,106-17-16,-89 17 15,124-18-15,-106 18 16,141 18-16,-140-18 15,-19 17-15,-17 1 16,88 0-16,-124-18 16,72 0-16,-89-18 15,-36 18-15,1 0 0,-1 0 16,-34 0 15,-1 0-31,1 18 16,17-1-1,0 1-15,0-1 0,0 54 16,17-36-16,-17 1 0,18 16 16,-1 19-1,-17-36-15,18 1 0,-18 34 16,0 1 0,0-36-1,-18 0 1</inkml:trace>
  <inkml:trace contextRef="#ctx0" brushRef="#br2" timeOffset="103363.69">15275 2822 0,'0'0'15,"18"0"-15,0 18 16,-1 0-16,1-1 15,-1 1-15,19 17 0,-19 0 0,19 1 16,-1-1 0,-17-17-16,17-1 0,-17-17 15,-1 0-15,18 0 0,1-35 16,-1 17-16,0-17 16,1 0-16,34-36 15,-52 36-15,17 17 16,-17 1-16,-1-1 0,1 0 15</inkml:trace>
  <inkml:trace contextRef="#ctx0" brushRef="#br2" timeOffset="106890.32">19473 11836 0,'0'-18'0,"0"0"15,0 1-15,-17-1 16,17 1-16,-36-1 16,19 18-1,-18 0-15,-1 0 16,1 18-16,-36 52 16,54-35-16,-1 18 0,0 35 15,18-35-15,18-17 16,0-1-16,17 0 0,53 18 15,-52-35 1,69-18-16,-52 0 16,35-36-16,-52 1 15,17-18-15,-53 18 16,17-36-16,-34 19 16,-19-19-1,19 36-15,-36-1 16,35 19-16,-17 17 15,17 0-15,18 17 16,0 19-16,0-19 0,0 19 0,53 17 16,-35-18-1,70 0-15,-35-35 16,17 18-16,-17-18 16,-35 0-16,35 17 15,-35 1 1,-18 0-1,-18-1-15,18 1 16,0 0-16,0-36 16,0 0-1,0-35-15,0 36 16,-18-36-16,18 18 16,-17-18-1,17 35-15,17-35 16,1 53-16,17-18 15,1 18-15,16 0 16,-34 18-16</inkml:trace>
  <inkml:trace contextRef="#ctx0" brushRef="#br2" timeOffset="107408.33">20338 11853 0,'-36'-17'16,"19"17"-16,-1 0 0,-35 35 16,36 0-16,-19 18 15,36-18 1,18 18-16,0-17 16,17-19-16,0-17 15,0 0-15,1 0 0,-1 0 16,0-17-16,0-19 0,-17 19 15,0-19-15,-1 1 0,-17 0 16,0-36-16,-17 54 16,-19-36-16,19 53 15,-1 0-15,1 17 16,17 36-16,17-35 16,18 70-16,1-53 15,-1 18-15,-17-35 16,17 17-1,-17-35-15,-1 0 16,-17-17-16,-17-36 16,17 17-1,0 1-15,0 18 0,0-19 0,0 1 16,17 0 0,1 35-16,0 0 15,-1 17-15,1 36 16,-1-35-1,1 17-15,0-17 0,17 35 16,0-36-16,1 1 16,-1-18-16</inkml:trace>
  <inkml:trace contextRef="#ctx0" brushRef="#br2" timeOffset="107808.4">20973 11853 0,'-36'0'16,"72"0"-16,-89 0 0,35 18 15,0 0-15,18 35 0,0-18 16,18 18 0,0-18-16,17-17 15,-17-1-15,35-17 16,-36-17-16,1-19 15,-18 1 1,0 17-16,-18-17 0,18 0 16,-17 17-16,34 18 15,-17 36 1,18-19-16,17 18 0,18 54 16,-35-36-16,17 52 15,-17-52 1,-18 36-16,-18-54 15,0 0-15,1-17 0,-19-1 16,19 1-16,-19-18 0,1 0 16,-18-18-16,36 1 15,-1-1-15,0-17 16,18 0-16</inkml:trace>
  <inkml:trace contextRef="#ctx0" brushRef="#br2" timeOffset="108142.78">21343 12012 0,'0'0'16,"18"-18"-16,-1 18 0,1-17 0,0-1 15,17 1-15,-17-1 16,17-35-16,-18 35 15,-17-17-15,0 17 16,-17 18-16,-18-17 0,17 17 16,-53 0-16,18 35 15,36 36 1,17-36-16,53 35 16,-18-34-16,18-19 15,88 36 1,-70-53-1,-19 0-15,-69 18 32</inkml:trace>
  <inkml:trace contextRef="#ctx0" brushRef="#br2" timeOffset="108609.17">19579 11924 0,'0'0'0,"18"0"31,-1 0-31,1 18 16,17-18-16,1 0 15,-1 0-15,-17 0 16,17 0-16,-18 0 0</inkml:trace>
  <inkml:trace contextRef="#ctx0" brushRef="#br2" timeOffset="109260.06">22507 12206 0,'0'0'16,"-17"-35"-16,-1 35 0,36-18 15,17 1 1,88 17-16,-52 0 16,141 0-16,-89 0 15,177-18-15,-141 18 16,193 0-16,-193-18 16,141 18-1,-71-17-15,-158 17 16,-18 0-16,-18 0 0,-35 0 15,-18 0-15,-34 0 16</inkml:trace>
  <inkml:trace contextRef="#ctx0" brushRef="#br2" timeOffset="109620.52">23354 11130 0,'35'0'15,"-70"0"-15,105 0 0,-34 0 0,-1-17 0,71 17 16,-18 17 0,-53 36-1,-17 0-15,-36-18 16,-17 36 0,0-54-16,17 19 0,-35-1 15,36-17-15,17-1 16,0 1-16,0 0 15,0-1-15</inkml:trace>
  <inkml:trace contextRef="#ctx0" brushRef="#br2" timeOffset="109726.8">23689 11853 0,'0'36'15,"0"-72"-15,-18 72 0,1-19 16</inkml:trace>
  <inkml:trace contextRef="#ctx0" brushRef="#br3" timeOffset="136031.28">5644 15081 0,'-17'0'16,"34"0"-1,-17 18 1,18-18 0,-18 18-1,18-18 1,-18 17-16,17-17 15,1 0-15,0 0 16,-1 0-16,19 0 16,-1 0-16,-18 0 0,1 0 15,17 0-15,1 0 16,-19 18-16,19-18 0,-1 0 16,0 0-16,-17 0 0,52 0 15,-34 0-15,-1-18 16,35 18-16,-34 0 15,52 0 1,-53 0-16,18 0 16,0 0-16,0-17 0,0 17 0,0 0 15,70-18 1,-70 18-16,0-18 0,18 18 16,-1-17-16,54 17 15,-54-18-15,1 18 0,-1 0 16,89 0-16,-71 0 15,-17 0-15,17 0 0,-17 0 16,105 0 0,-88-18-16,0 18 0,1 0 15,-1 0-15,0 0 0,106 0 16,-88 0-16,88 0 16,-88 0-16,0 0 15,105-17-15,-105 17 16,17 0-16,-17 0 0,0 0 15,123 0 1,-105 0-16,-1 0 0,1 0 16,-18 0-16,17 17 15,1-17-15,-19 18 0,160 0 16,-141-18-16,122 0 16,-122 0-16,-1 0 15,89 0-15,-106 0 16,0 0-16,88 0 15,-124 0-15,71 17 16,-88 1-16,-17 0 0,-1-1 16,-17-17-16</inkml:trace>
  <inkml:trace contextRef="#ctx0" brushRef="#br3" timeOffset="139679.78">8890 3334 0,'0'-18'79,"-18"0"-64,1 18-15,-19-17 16,19-1-16,-71 1 15,35 17-15,-18 0 16,-17-18-16,17 18 0,-17 0 0,-106-18 16,88 1-1,-17-1-15,-106 18 16,123-18-16,0 18 0,18 18 16,-89-18-16,107 18 15,-1-18-15,1 0 0,-1 17 16,18-17-16,-35-17 15,70 17-15,-17-18 16,17 0-16,-17-17 16,18 17-16,17 1 0,-18-1 15,0 18 1,1 18-16,-1-1 0,-17 19 16,17-19-16,-17 19 15,17-19 1,0 1-16,18 0 15,-17-1-15,17 1 0,-18 17 16,18-17-16,18 35 16,-18-18-16,0 36 15,0-36-15,0 18 16,-18 53-16,18-1 16,0-52-16,0 0 15,-17 71 1,17-1-16,0-70 15,0-18-15,17 54 16,18-19-16,-35-52 16,18 17-16,0-17 15,-1-1-15,-17 1 0,53 17 16,-35-17-16,17-18 0,36 17 16,-36-17-1,18 0-15,53 0 16,-53 0-16,0 0 0,0 0 15,88 18 1,-71-18-16,107 18 16,-89-18-16,18 0 0,-1 0 15,1 0-15,0 0 0,88 0 16,-88 0-16,70 17 16,-105-17-16,17 18 15,0-18-15,53 0 16,-88 18-16,18-18 0,-18 0 15,-18 0-15,0-18 16,1 18-16,-1 0 0,0-18 16,-17 18-1,-18-17 1,-18-1 0,18 0 15,0 1-16,18 17-15,-18-18 0,0 1 0,18-19 16,-1 19 0,-17-1-16,18 0 15,-18 1-15,0-1 0,17 18 16,-17-35-16,0 17 16,0 1-1,0-1-15,18-17 16,-18 17-16,0-17 15,0-36 1,0 18-16,18 0 0,-18-17 16,0-18-16,0-1 0,0 1 15,0 18-15,0-89 16,0 106-16,0 0 0,-18-18 16,18 54-1,0-1-15,-18 1 16,1 17-16,-18 0 15,-54 17 1,36-17-16,-35 0 16,0 18-16,-124-1 15,107-17-15,-90 53 16</inkml:trace>
  <inkml:trace contextRef="#ctx0" brushRef="#br3" timeOffset="141987.07">22154 14358 0,'0'-35'16,"-17"35"-16,-1-18 0,-35 1 16,36 17-16,-54 17 15,36-17-15,-18 53 16,35-35 0,1 52-16,17-34 0,17-1 15,1-18-15,0 19 16,52-19-16,-35 1 15,36-18-15,-36 0 16,-17-18-16,17 1 0,-35-1 16,18-17-1,-1 17-15,-17 1 16,0 52 0,18 53-1,0-35-15,35 70 16,-18-52-16,-18-18 15,1 0-15,0-18 0,-18 53 16,0-70-16,-18 35 16,0-36-16,-34-17 15,16 0-15,-34-35 16,34 0-16,-16-53 16,34 52-1,0-16-15,1 16 0,17 1 16,0-18-16,0 18 0</inkml:trace>
  <inkml:trace contextRef="#ctx0" brushRef="#br3" timeOffset="142226.21">22437 13794 0,'35'0'0,"-70"0"0,88 0 16,-36 53 0,-17-1-16,0 1 0,18 18 15,-18-1-15,0 89 16,0-88-16,18 70 16,-1-88-16,36 17 15,-35-52-15,17 0 16</inkml:trace>
  <inkml:trace contextRef="#ctx0" brushRef="#br3" timeOffset="142536.81">22878 14288 0,'-36'17'0,"72"-34"0,-89 52 15,17 35-15,19-34 16,17 17-1,0-36-15,17 1 16,1-18-16,0 17 0,17-17 0,-17-17 16,17 17-16,-17-18 0,17-17 15,-18 0-15,1-18 16,-18 35-16,0-35 16,0 36-1,0 34 1,18 18-1,-18 1-15,17-1 16,1 0-16,0-17 16,35 17-1</inkml:trace>
  <inkml:trace contextRef="#ctx0" brushRef="#br3" timeOffset="142828.61">23336 14182 0,'0'0'16,"-17"-18"-16,-1 18 0,0 0 15,1 18-15,-1 17 16,18 0 0,18 18-16,-1-35 15,1 17-15,0-17 0,-1-1 16,36 19-16,-35-36 15,17 17-15,-35 1 16,-18-18 0,1 18-16,-36-1 15,18-17-15,-18 18 16,35-1-16,0-17 16,1 0-16,17 18 0</inkml:trace>
  <inkml:trace contextRef="#ctx0" brushRef="#br3" timeOffset="143143.94">23760 14129 0,'0'0'16,"-18"0"-16,0 0 0,1 0 0,-19 35 15,19 0-15,17-17 16,0 0-16,17 17 16,1-17-16,17-1 15,-17 1-15,17-1 0,18 19 16,-18-19-16,1 1 16,-19 0-16,-17-1 15,0 1-15,-35 0 16,0-18-16,0 0 15,-1 17-15,1-17 0,-18 0 0,18 0 16,-1 0-16,19 0 16</inkml:trace>
  <inkml:trace contextRef="#ctx0" brushRef="#br3" timeOffset="145802.51">26723 14534 0,'18'0'16,"-1"0"0,36-17-16,0 17 15,35-18-15,18 1 0,0 17 16,17 0-16,160 0 16,-142 0-16,141 17 15,-159-17-15,89 0 16,-124 0-16,-35 0 15,35 0-15,-70 0 16,-71-17 0,-35-1-1,0-17 1</inkml:trace>
  <inkml:trace contextRef="#ctx0" brushRef="#br3" timeOffset="146164.47">27411 13300 0,'17'-18'0,"1"18"16,35 0-16,-18 0 15,1 18-15,-1-1 16,35 19-16,-34-19 16,-1 36-16,-17-18 15,-36 18-15,18-35 16,-35 0-16,17-1 0,-17 36 15,17-35-15,1 0 16,-1-1-16,0 1 16,18 35-16,0-36 15</inkml:trace>
  <inkml:trace contextRef="#ctx0" brushRef="#br3" timeOffset="146274.66">27799 14058 0,'18'35'0,"-36"-70"0,53 88 16</inkml:trace>
  <inkml:trace contextRef="#ctx0" brushRef="#br3" timeOffset="153577.15">14817 15487 0,'0'-18'0,"-18"-17"16,0 35-16,-17-35 15,17 35-15,-17-18 16,-35 36 0,34-1-16,1 19 0,17-19 15,1 54-15,17-53 16,17 17-16,1 0 16,17-17-16,-17-1 0,17 1 15,53 0-15,-52-18 16,-1 17-16,0-17 15,-17 18 1,-53 0 0,-36-1-16,1 18 15,34-17-15,-17 0 16,36-1-16,-1-17 16</inkml:trace>
  <inkml:trace contextRef="#ctx0" brushRef="#br3" timeOffset="153832.17">15064 14887 0,'0'18'16,"0"-36"-16,17 54 0,19 52 15,-19-18-15,18 1 0,18 105 16,-35-88-16,-18 1 16,18-1-16,-1-18 15,1 54-15,-18-71 16,0-18-16,18 0 16,-1-35-16,1 0 0</inkml:trace>
  <inkml:trace contextRef="#ctx0" brushRef="#br3" timeOffset="154045.23">15434 15452 0,'-53'35'16,"106"-70"-16,-141 88 0,53-36 15,-1 19-15,19-19 16,17 18-16,17-17 15,36 17-15,-18-17 16,36 0 0,-36-1-16,36 1 15,-36-18-15</inkml:trace>
  <inkml:trace contextRef="#ctx0" brushRef="#br3" timeOffset="154177.09">15610 15646 0,'0'0'0,"0"17"16,0 1-16,36 17 16,-36 1-16,17-19 15,1 1-15,0-1 0,-18 1 16</inkml:trace>
  <inkml:trace contextRef="#ctx0" brushRef="#br3" timeOffset="154294.03">15575 15346 0,'0'0'0,"-17"-35"0,17 17 15</inkml:trace>
  <inkml:trace contextRef="#ctx0" brushRef="#br3" timeOffset="154638.87">15928 16016 0,'0'35'15,"0"-70"-15,-18 123 0,18-52 0,0-19 16,0 1-16,-17-18 16,17-18-16,-18 1 15,0-54-15,1 36 16,-1-89-16,18 54 15,-18-89 1,36 88-16,35-34 16,-18 87-16,18 0 0,-18 18 15,18 53-15,-35-17 16,0 52-16,-36-35 16,-35 35-16,18-53 15,-53 18 1,52-35-16,-34-18 15,52 0-15,1-18 16,17-17-16,0-1 0</inkml:trace>
  <inkml:trace contextRef="#ctx0" brushRef="#br3" timeOffset="155440">16933 15328 0,'-70'0'16,"140"0"-16,-175 0 0,69 18 16,19 17-16,-19-17 15,19 17-15,-1 36 16,18-36-16,18 0 16,-1-17-16,1-1 0,35 1 15,-35-18-15,17 0 0,0-18 16,0-17-1,-17 0-15,0 0 16,-18-1-16,0 19 0,0-1 16,0 36-1,17 35-15,1 0 16,0-1-16,17 19 16,0 0-16,36 52 15,-54-70-15,19 35 16,-36-35-16,-18 0 15,18-35-15,-53-18 16,18 0-16,-36-18 16,36-17-16,-36-36 15,36 36-15,0-89 16,17 71-16</inkml:trace>
  <inkml:trace contextRef="#ctx0" brushRef="#br3" timeOffset="156314.1">17286 15575 0,'0'0'15,"18"53"-15,-18-18 0,0-17 16,17-18-16,-17 18 0,0-36 31,-17-17-31,17-1 16,-36-16-16,19 16 15,-1-52-15,18 70 16,18-35-16,-1 36 16,36-1-1,-35 18-15,17 18 0,-17-18 16,17 17-16,-17-17 0,17 0 16,-17 18-16,-1-18 0,1 18 15,-36-18 1,1 35-1,17-17 1,-18 17-16,18-17 16,0 17-16,18-17 15,-1-1-15,1-17 0,17 0 16,-17-17-16,17-1 16,-17 0-16,0 1 15,-1-19-15,-17 19 16,0-19-1,-17 1-15,17 17 0,-36 1 16,36-1-16,-17 18 16,34-17-1,-17 34-15,18-17 0,-18 18 16,35 17-16,0 0 16,-17-17-1,0 0-15,-18-1 16,0 1-1,17 0-15,-17-1 16,0-34 15,0-19-31,0 19 16,0-36 0,18 35-16,0-17 15,-1 35-15,19 0 16,-19 0-16,1 35 15,-1 0-15,1 1 16,-18-19-16,0 1 16,0 0-16,-18-18 15,18-18-15,0 0 16,0-17-16,53-18 16,-17 35-16,-1-17 15,-17 18-15,17 17 0,0 17 16,-17 1-1,-1 35-15,-17-18 16,0 18-16,0-18 16,0 1-16,0-19 15</inkml:trace>
  <inkml:trace contextRef="#ctx0" brushRef="#br3" timeOffset="178289.52">24730 13670 0</inkml:trace>
  <inkml:trace contextRef="#ctx0" brushRef="#br0" timeOffset="187991.87">5450 7832 0,'-17'0'16,"34"0"15,1 0-31,17 0 16,-17 0-16,17 17 16,-17-17-16,17 0 15,0 0-15,54 0 16,-36 0-16,35 0 15,-35-17-15,17 17 0,-17 0 16,18 0-16,70-18 16,-71 18-16,107 0 15,-89-18-15,71 1 16,-71 17-16,88-18 16,-70 0-16,106 1 15,-106-1-15,17 18 16,106-17-1,1-1-15,-107 0 16,-17 1-16,123-19 16,-17 19-16,-106-1 15,0 18-15,17 0 16,-17 0-16,17 0 0,107-18 16,-107 18-16,1-17 0,123 17 15,-124 0 1,1-18-16,-1 18 0,18 0 15,-17 0-15,140-17 16,-123 17-16,106 0 16,-123-18-16,87 18 15,-122 0-15,52 0 16,-71 18-16,1-18 16,-54 17-16,-17 1 15,0-1-15,0 1 16,-17 0-16,-18-1 0</inkml:trace>
  <inkml:trace contextRef="#ctx0" brushRef="#br0" timeOffset="192897.51">5274 8908 0,'0'0'0,"0"-18"0,-18 18 16,1-18-16,-1 1 15,-17-1-15,17 0 16,-17 18-16,0 0 15,17 0-15,-17 0 0,-36 36 16,36-19 0,-36 36-16,36-35 15,-18 17-15,18 18 0,0-18 16,-1 18-16,1 0 16,0 0-16,-1 18 0,1 52 15,18-70-15,-1 88 16,18-88-16,0 106 15,18-71-15,17 88 16,-18-70-16,19 106 16,-19-106-16,19 70 15,-19-88-15,1 1 16,-18-1-16,0 0 16,0 88-16,0-105 15,-18-1-15,1 1 0,-1-18 16,-17 35-16,17-53 15,-17 18-15,17-17 16,-17-19 0,0-17-16,17 18 15,0-18-15,1 0 0,-1 0 16,0 0-16,18-18 31,0 1-15,18 17-16,0-18 15,-1 18-15,19 0 16,-19 0-16,1 0 16,0 0-16,-1 18 15,1-1-15,-1 1 16,1 0 0,0 17-16,-1-18 15,1 36-15,-18-17 16,0-19-16,18 19 0,-18-1 15,0 0 1,17 0-16,-17 1 0,18 52 16,0-53-16,-18 53 15,17-35-15,-17 0 16,0 0-16,0 0 0,0 53 16,0-53-16,0 53 15,0-54-15,0 1 16,-17 0-16,17 18 0,0 35 15,0-36-15,0 54 16,0-54-16,0 1 16,0-1-16,0 1 0,0 0 15,-18 140 1,18-70 0,0 0-16,18 18 15,-1-71-15,-17 71 16,0-88-16,0 17 15,18-18-15,-36 1 16,18 0-16,0-1 16,-17 1-16,17-18 0,-18 88 15,0-88-15,36 88 16,-18-88-16,53 70 16,-18-70-16,53 18 15,-52-54-15,34 1 16,-35-18-16,1 0 15,-1-18-15,-17 18 0,35 0 16,-36 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0:58:06.04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22437 18538 0,'17'0'31,"36"-17"-31,-17-1 15,69-17 1,-52 17-16,124-35 16,-89 18-16,141-53 15,-88 53-15,106-54 16,-141 37-16,53-1 16,-106 35-16,-36 0 0,1 18 15,0 0-15,-36 18 16,-17-18-1</inkml:trace>
  <inkml:trace contextRef="#ctx0" brushRef="#br0" timeOffset="512.33">22860 18098 0,'0'0'16,"0"17"-16,0 1 16,-35 17-16,17-17 15,-52 35-15,34-18 16,1-17-16,-53 52 15,53-52-15,17 17 0,-17 0 16,35-17 0,0 0-16,17-18 15,36 17-15,-18-17 16,-17 0-16,17 18 0,-17-18 16,0 17-16,17 19 15,-17-1-15,-1 0 16,18-35-16,-17 18 15,0-18-15</inkml:trace>
  <inkml:trace contextRef="#ctx0" brushRef="#br0" timeOffset="15411.33">10054 6279 0,'0'0'15,"-35"-35"-15,17 18 0,-52-1 16,17 18-16,-35 53 16,52-18-16,-34 89 15,34-54-15,1 71 16,35-53-16,18 54 15,17-90-15,53 72 16,-35-89-16,0 0 16,18-17-16,-18 0 15,70-1-15,-70-34 16,35-1-16,-70 0 16,-1-17-16,1 18 0,-18-1 15,-18 18 1,18 18-16,0 34 15,0-34 1,36 17-16,-1-17 16,0 0-16,-17-18 15,53 0-15,-54-18 0,36-17 16,-53-1-16,0-34 16,0 35-1,-53-36-15,18 53 16,-36-17-16,36 35 15,0 0-15,17 0 16,36 18-16</inkml:trace>
  <inkml:trace contextRef="#ctx0" brushRef="#br0" timeOffset="15710.62">10813 7038 0,'0'0'0,"0"18"16,-18 17-16,18-18 0,0 1 15,0-36 17,0-17-17,0 18-15,18-19 0,-1 19 16,-17-19-16,18 19 0,0-1 0,-1 0 15,18 18-15,-17 0 0,0 18 16,-1 0-16,-17 35 16,18-36-16,-18 19 15,0-1-15,0-18 16,0 1-16,18 0 0</inkml:trace>
  <inkml:trace contextRef="#ctx0" brushRef="#br0" timeOffset="15887.9">11095 6862 0,'18'17'16,"-1"-17"-16,36 0 16,-35 0-16,17 0 0,53-17 15,-53-1-15,1 0 16,-19 1-16,-17-1 15</inkml:trace>
  <inkml:trace contextRef="#ctx0" brushRef="#br0" timeOffset="16088.54">11271 6421 0,'0'70'15,"0"-140"-15,-17 193 0,17-70 16,-18 0-16,18 0 0,0 70 16,0-52-16,0 52 15,0-70-15,18-18 16,-1 1-16,1-1 0,17-17 16</inkml:trace>
  <inkml:trace contextRef="#ctx0" brushRef="#br0" timeOffset="16512.16">11518 6967 0,'18'0'0,"-1"0"16,1-17-16,0 17 16,-1-18-1,1 0-15,0 1 16,-36 17-1,0 0-15,1 0 16,-1 0-16,0 17 16,18 1-1,0 0-15,18-1 16,-18 1-16,18-18 16,-1 0-16,1 0 0,17 0 15,-17 0-15,0 0 16,-1 0-16,-17 18 47,18-18-32,0 17 1,-1-17-16,18 0 16,-17 18-16,17-18 0,18 0 15,-17 18 1,16-1-16,-34-17 15,17 18-15</inkml:trace>
  <inkml:trace contextRef="#ctx0" brushRef="#br0" timeOffset="16697.14">12083 6967 0,'-36'0'0,"72"0"0,-89 18 16,0 0-16,18-1 15,-18 36 1,35-35-16,18 17 16,0-17-16,18-18 15,-1 0-15,19 0 0,-19 0 16</inkml:trace>
  <inkml:trace contextRef="#ctx0" brushRef="#br0" timeOffset="16889.66">12294 6932 0,'36'-18'16,"-72"36"-16,89-36 0,-17 18 16,-1-17-16,0 17 0,0 0 0,1-18 15,17 1-15,-36 17 16,1-18-16,-36 0 15</inkml:trace>
  <inkml:trace contextRef="#ctx0" brushRef="#br0" timeOffset="17128.98">12488 6615 0,'-35'88'15,"70"-176"-15,-88 211 0,36-70 16,17 35-16,0-35 16,17-18-16,36 18 15,-35-17-15,17-19 16,1-17-16,-1 18 0,35-18 16,-52 0-16,17 0 15,-17 0-15,0 0 16,-36 0-16</inkml:trace>
  <inkml:trace contextRef="#ctx0" brushRef="#br0" timeOffset="18874.77">18098 6191 0,'70'0'0,"-35"0"15,36-17-15,52-19 16,-34 19-16,-19-1 0,18 0 16,53-34-1,-88 52-15,18-18 16,-53 0-16</inkml:trace>
  <inkml:trace contextRef="#ctx0" brushRef="#br0" timeOffset="19063.77">18521 6174 0,'17'53'15,"-34"-106"-15,52 158 0,-35 1 16,18-53-16,-1 71 15,-17-71-15,18 0 16,-18-1 0,18-16-16,-1-1 0,1-17 0,17 17 15,-17-35-15</inkml:trace>
  <inkml:trace contextRef="#ctx0" brushRef="#br0" timeOffset="19492.55">19032 6579 0,'-35'18'15,"70"-36"-15,-105 54 0,35-1 0,-1 0 16,19 18 0,17-35-16,35 17 15,-17-17-15,52-1 16,-35-17-16,36 0 15,-36-17-15,-17-19 16,-1 19-16,-34-19 16,-1 19-16,-17-18 15,17 35-15,18 17 32,36 18-32,-19-17 15,18 17 1,1-35-16,17 18 15,-36-36-15,1 1 16,-18-1-16,0-35 16,-18 18-16,1-18 15,17 18-15,0 17 16,0 0-16,17 1 16,19 17-16,-1 0 15,-17 0-15,-1 17 0,18-17 16</inkml:trace>
  <inkml:trace contextRef="#ctx0" brushRef="#br0" timeOffset="19866.07">19614 6632 0,'0'0'15,"-35"18"-15,18 0 0,-19 17 16,36-18-16,-17 19 15,17-19-15,17 1 0,1-18 16,17 18-16,18-18 16,-35 0-16,17-18 15,-17 0-15,-18-35 16,0 36-16,0-1 16,-18 1-1,18 69 1,18 1-16,-18-17 0,53 69 15,-36-34-15,36 17 16,-53-53 0,0 36-16,0-36 15,-35-17-15,0 0 16,-18-36-16,17 0 16,-17-35-1,36 0-15,-1 18 0</inkml:trace>
  <inkml:trace contextRef="#ctx0" brushRef="#br0" timeOffset="20187.9">19879 6773 0,'18'0'0,"-1"0"15,1 0 1,-18-17-16,18 17 0,-1-18 16,-17 0-16,-17 1 15,-1 17 1,0 0-16,1 0 0,-1 0 16,0 0-16,18 17 15,0 1 1,36 0-1,-19-18-15,1 0 0,17 0 16,18 0-16,-18 0 16,-17 0-16,0 0 15</inkml:trace>
  <inkml:trace contextRef="#ctx0" brushRef="#br0" timeOffset="20400.95">20144 6597 0,'17'0'16,"1"0"-16,17 0 0,18-18 15,53 1-15,-71-1 16,71 0-16,-88 18 15,17-17-15,-17 17 0,-18-18 16</inkml:trace>
  <inkml:trace contextRef="#ctx0" brushRef="#br0" timeOffset="20576.25">20355 6332 0,'0'0'16,"0"89"-16,18-37 0,-18-16 16,0 52-16,0-35 0,0-18 15,0 36-15,0-54 16,0 1-16</inkml:trace>
  <inkml:trace contextRef="#ctx0" brushRef="#br0" timeOffset="21110.68">19914 6685 0,'0'-17'15,"18"17"-15,-18-18 16,18 18 0,-18-18-16,17 1 15,1-1-15,-18-17 16,0 17-16,0-17 16,-18 35-16,1-18 15,-19 18-15,1 0 16,17 18-16,-35 17 15,53-17-15,0 35 16,0-36-16,36 36 16,-1-35-16,18 35 15,-18-36-15,18 19 16,-18-36-16,1 0 16,-19 0-1</inkml:trace>
  <inkml:trace contextRef="#ctx0" brushRef="#br0" timeOffset="23052.12">9631 7691 0,'17'17'15,"1"-17"-15,88 0 16,-18-17-16,124 17 16,-53 0-16,-1 0 15,1 0-15,17 0 0,195 0 16,-177 0-16,-18 0 15,1 0-15,-19-18 0,-16 18 16,34 0-16,-106 0 16,-17-18-1</inkml:trace>
  <inkml:trace contextRef="#ctx0" brushRef="#br0" timeOffset="23786.45">18256 7373 0,'18'0'15,"70"0"1,-17 0-16,158 0 16,-70 0-16,193 18 15,-140-1-15,211 19 16,-228-19-16,193 19 15,-212-19-15,-35 1 16,-35-18-16,-36 0 0</inkml:trace>
  <inkml:trace contextRef="#ctx0" brushRef="#br0" timeOffset="36587.94">9737 4621 0,'-18'0'16,"36"0"-16,-18 0 31,17 0 1,1 0-17,0 0-15,17 0 16,0 0-16,36 0 15,-18 0-15,52 18 16,-34-18-16,0 0 16,-19 18-16,37-1 15,-19 1-15,107 0 16,-72-1-16,125 1 16,-107-18-16,1 0 15,158 0-15,-141-18 16,124 1-16,-160 17 15,1 0-15,0-18 0,-35 18 16,35 0-16,-71 0 16,-18 18-16,1-1 15,-18 1-15,-18 0 16,18-1 0</inkml:trace>
  <inkml:trace contextRef="#ctx0" brushRef="#br0" timeOffset="38288.64">10037 8625 0,'-18'-35'16,"0"18"-16,1-1 16,-19 0-16,1 18 0,0 0 15,0 0-15,-1 36 0,-34 34 16,52-17-16,0-18 15,1 18-15,17 0 0,53 18 16,-18-36 0,71 18-16,-36-53 15,71-18-15,-88 1 16,18-1-16,-36-17 16,0-1-16,1 1 0,-36-53 15,-18 53-15,-35-36 16,18 36-16,-36 17 15,36 1-15,0 17 16,17 17-16</inkml:trace>
  <inkml:trace contextRef="#ctx0" brushRef="#br0" timeOffset="38517.25">10583 8961 0,'0'-18'32,"0"-53"-32,0 18 15,-17-35-15,17 35 16,17 18-16,1-35 16,-18 52-16,18 0 15,-1 18-15,1 0 0,17 18 16,-17 0-16,35 34 15,-36-34-15</inkml:trace>
  <inkml:trace contextRef="#ctx0" brushRef="#br0" timeOffset="39018.97">11060 8608 0,'-53'0'15,"106"0"-15,-142 17 0,19 19 16,52-1 0,1-17-16,-1 17 15,18 0-15,18 36 0,17-54 16,35 19-16,-34-19 16,-1-17-16,18-17 15,-18 17-15,-17-18 0,17-17 16,-17 17-16,-18-52 15,0 34-15,0 1 16,-18 0-16,18 17 0,-18 0 0,1 1 16,17 34-1,17 36 1,-17-17-16,36 34 16,-1-52-16,-17 17 0,35 0 15,-36-17 1,1-18-16,-36-18 15,18 1-15,0-19 16,0 1-16,0-18 16,18 18-16,17-18 15,0 35-15,1 18 16,17 0 0,-18 36-16,-18-1 15,1-17-15,0 52 16,-1-52-16,1 35 15,0-18-15,-18-17 0</inkml:trace>
  <inkml:trace contextRef="#ctx0" brushRef="#br0" timeOffset="39440.12">11942 8573 0,'-53'0'15,"106"0"-15,-142 17 16,36 36-16,36-18 16,17 36-16,0-18 15,35-18-15,-17-17 0,52 17 16,-52-17-16,17-18 16,0-18-1,-17-35-15,-18 18 16,0 0-16,-18-54 15,-17 36 1,35 36-16,-17-1 0,17 53 16,35 36-1,-18 0-15,36 70 16,-17-71-16,-19 1 0,1-1 16,17 54-16,-17-71 15,-36 17-15,-17-52 16,0 0-16,-1-18 15,1 0-15,-53-53 16,35 35-16,0-70 16,18 35-16,35 0 15,-18 0-15,18 0 0,18 18 16</inkml:trace>
  <inkml:trace contextRef="#ctx0" brushRef="#br0" timeOffset="39774.51">12188 8819 0,'36'18'15,"-72"-36"-15,89 36 0,0-18 16,-17-18-16,-1 18 16,18-52-16,-36 34 15,1-35-15,-18 35 16,-35-52-16,17 35 15,-70-1 1,53 19-16,-54-1 16,54 36-16,-18 35 15,53-18-15,18 71 16,17-53-16,89 52 16,-54-52-16,89 0 15,-106-35-15,70 17 16,-70-35-16,-17 0 15,-54 0 1</inkml:trace>
  <inkml:trace contextRef="#ctx0" brushRef="#br0" timeOffset="52637.57">14164 4851 0,'0'17'47,"18"36"-31,-18-17-16,17 69 15,-17-52-15,18 53 16,-18-71-16,18 18 16,-1 36-1,1-72-15,-18 18 16,0-17-16</inkml:trace>
  <inkml:trace contextRef="#ctx0" brushRef="#br0" timeOffset="52960.43">13988 5062 0,'-18'0'16,"36"0"31,-1-17-31,-17-1-16,18 0 0,0-17 15,-18 18-15,17-19 0,1 1 16,-1 17-16,1-17 15,0 17 1,-1 1-16,1 17 16,0-18-1,-1 36-15,1-18 16,17 35-16,1-17 16</inkml:trace>
  <inkml:trace contextRef="#ctx0" brushRef="#br0" timeOffset="54039.18">18750 8361 0,'0'-18'0,"18"36"15,17 35 1,-17-18-16,-1 18 0,1 18 16,17-19-1,-17 19-15,0-18 0,17 70 16,-35-70-16,0 35 16,0-52-16,-35-1 15,-1-35-15,-17 0 16,18-18-16,-35-35 15,17 18-15,-18-53 16,18 35-16,35-17 16</inkml:trace>
  <inkml:trace contextRef="#ctx0" brushRef="#br0" timeOffset="54211.45">18785 7920 0,'0'0'0,"0"18"15,0-1 1,0 1-16,36-1 16</inkml:trace>
  <inkml:trace contextRef="#ctx0" brushRef="#br0" timeOffset="54556.18">19191 8343 0,'18'71'16,"-36"-142"-16,53 177 0,1-53 15,-1-35-15,0-1 16,-17-17-16,0 0 15,17-35-15,-35 0 16,17-1-16,-17-17 16,0 18-16,0-71 15,0 71-15,0 0 16,18 52 0,-18 36-1,18-17-15,-1 52 16,1-53-16,17 36 15,-17-54-15,0 19 0,-1-19 16,18 1-16,-17-18 16,0 0-16,-1-18 15</inkml:trace>
  <inkml:trace contextRef="#ctx0" brushRef="#br0" timeOffset="54706.58">19756 8290 0,'0'0'0,"17"36"0,1-19 16,17 18-16,-17-17 15,-1 0-15,1 17 16,0-17-16,-1-1 16</inkml:trace>
  <inkml:trace contextRef="#ctx0" brushRef="#br0" timeOffset="54844.95">19791 8114 0,'0'0'16,"17"18"0,1-18-16,0 17 15</inkml:trace>
  <inkml:trace contextRef="#ctx0" brushRef="#br0" timeOffset="55062.02">20073 8255 0,'-18'18'0,"36"-36"0,-36 53 16,18 1-16,0-19 0,18 18 15,0 1-15,-18-19 16,17 1-16,19 0 0,-1-1 16,-17 1-16,17-18 15</inkml:trace>
  <inkml:trace contextRef="#ctx0" brushRef="#br0" timeOffset="55385.34">20355 8449 0,'0'0'0,"36"0"15,-19 0-15,1-18 16,52 1-16,-52-1 16,0-17-16,17 0 15,-35 17-15,0 0 16,0 1-16,-35-1 0,-18 0 15,17 18-15,-16 0 16,34 18-16,-17 17 16,35 1-16,17 34 15,1-35 1,52 36-16,-34-53 16,17 17-16,-18-17 0,18-18 15,0 17-15,-18-17 0,0 0 16,1 0-16,-1-17 15</inkml:trace>
  <inkml:trace contextRef="#ctx0" brushRef="#br0" timeOffset="59361.12">7126 4868 0,'0'18'31,"0"53"-31,0-19 16,0 19-16,0-18 0,0 17 15,18-17-15,-18 36 16,17-54-16,1 0 16,0-17-16,-1-18 15,-17-18-15</inkml:trace>
  <inkml:trace contextRef="#ctx0" brushRef="#br0" timeOffset="59656.54">6862 5115 0,'0'-17'16,"17"-1"-1,1 0-15,-1-17 16,1 0-16,35-36 16,-18 18-16,-17 18 15,0-18-15,-1 18 0,1 0 16,-1 17-16,-17 0 16,18 36-1,0 17-15,-1 1 16,1-19-16,0 18 15,-1-17-15,19 0 0,17 17 16,-36-35-16</inkml:trace>
  <inkml:trace contextRef="#ctx0" brushRef="#br0" timeOffset="60556.47">10089 10195 0,'-17'-35'15,"34"70"-15,-52-88 0,18 53 0,-36-17 16,17 17-16,19 0 15,-36 35 1,35 53-16,18-53 16,0 71-16,18-70 15,35 17-15,0-18 16,35-18 0,-53-17-16,18-17 0,18-18 15,-54-1-15,-17 1 16,0-36-16,-17 36 15,-1 0-15,-17 0 0,17 17 16,-53-17-16,54 35 16,-18 0-16</inkml:trace>
  <inkml:trace contextRef="#ctx0" brushRef="#br0" timeOffset="60784.08">10530 10407 0,'18'18'0,"-36"-36"0,54 53 16,-36-52-1,0-19-15,0 1 16,-18-36-16,0 36 16,18 0-16,-17 0 15,17-1 1,17 19-16,1 17 0,17 0 15,1 0-15,-19 17 16,19-17-16,-1 18 0</inkml:trace>
  <inkml:trace contextRef="#ctx0" brushRef="#br0" timeOffset="61267.86">11042 10213 0,'0'0'0,"-18"-18"0,1 1 16,-19 34 0,1 19-1,35-19-15,-18 36 0,18-18 16,36 18 0,-1-35-16,18 0 0,-35-18 15,35-18 1,-18 0-16,-18-17 15,1 0-15,-18-18 16,0 18-16,-18 17 16,1 18-1,34 18-15,-17-1 16,36 36 0,-19-35-16,1-1 15,0-17-15,-1 18 0,1 0 16,0-18-16,-18-18 15,0 0-15,17-17 16,-17 17-16,18-34 16,-1 34-16,19-17 15,-19 35-15,19-18 16,-19 36 0,1 17-1,0-17-15,-1 17 16,1 0-16,-1-17 0,19 17 15,-19-17-15</inkml:trace>
  <inkml:trace contextRef="#ctx0" brushRef="#br0" timeOffset="61635.04">11695 10213 0,'-18'0'16,"36"0"-16,-54 18 0,1-18 0,0 35 15,35-18-15,0 1 16,17 0-16,19-18 16,-19 17-16,19-17 0,34-17 15,-35-1-15,1-17 16,-19 17-16,-17 1 16,0-1-16,0 0 0,-17 1 15,17 34 1,-36 19-16,36-1 15,0 18-15,0 0 0,18 0 16,-18-18-16,35 71 16,-17-71-16,17 36 15,-35-36-15,0 0 16,-17-17-16,-19 17 16,19-35-16,-36-18 15,18 1-15,-18-19 16,35 1-16,-17-18 0,-1 18 15,36-18-15</inkml:trace>
  <inkml:trace contextRef="#ctx0" brushRef="#br0" timeOffset="61941.03">12047 10336 0,'53'0'15,"-106"0"-15,124-17 0,-18-19 16,0-16 0,-36 16-16,-17-17 15,0 36-15,-17-1 0,-1 0 16,-52 1-16,34 34 16,-17 19-1,36-19-15,-1 54 16,36-36-16,-1-17 15,19 17-15,17-17 0,70-1 16,-52 1-16,-1-18 0,36-18 16,-71 18-16,18 0 15</inkml:trace>
  <inkml:trace contextRef="#ctx0" brushRef="#br0" timeOffset="65450.68">18821 10054 0,'0'0'15,"0"-17"-15,0-1 0,-36-17 16,1 17-1,-18 36-15,18-18 16,-36 70 0,54-52-16,-19 52 15,36-34-15,18 34 16,0-52-16,52 17 16,-34-35-16,34 0 15,-35-18-15,1 18 0,-19-35 16,1 18-16,0-1 15,-18 0-15,0 1 16,0 34 0,17 54-1,1-18-15,0 0 16,17 0-16,-18 0 0,36 52 16,-53-69-16,18 52 15,-18-53-15,0-17 16,-18 17-16,1-17 0,-54-1 15,18 1-15,-35-36 16,35 1-16,0-1 16,0 0-16,18-17 15,-36 0-15,54 0 16,17 17-16</inkml:trace>
  <inkml:trace contextRef="#ctx0" brushRef="#br0" timeOffset="65728.33">19244 9666 0,'0'0'16,"0"-35"-16,0 17 0,0 36 15,0 17-15,0 18 0,18 71 16,-18-36 0,35 53-16,-17-71 15,17 54-15,0-71 16,0 17-16,-17-52 16,35-18-16,-18 0 15</inkml:trace>
  <inkml:trace contextRef="#ctx0" brushRef="#br0" timeOffset="66012.08">19544 10107 0,'-53'18'15,"106"-36"-15,-124 53 16,36 18-16,35-17 16,18 16-16,17-34 15,36 0-15,-54-18 16,54 0-16,-54-18 15,1 0-15,-18-17 16,-18-18 0,1 18-16,-19 0 15,19 35-15,-1-18 16,18 36-16,18-1 16,-1 19-16,1-19 15,0 1-15,17 0 16,18 17-16,-35-18 15,17 1-15</inkml:trace>
  <inkml:trace contextRef="#ctx0" brushRef="#br0" timeOffset="66306.87">19985 10054 0,'-35'-17'15,"17"34"-15,0-17 16,1 18-16,17-1 16,0 19-16,17-19 0,1 1 15,35 17-15,-35-17 16,17 0-16,-18-1 0,1 1 16,0 17-1,-18-17-15,-18-1 16,0-17-16,-17 0 15,0 0-15,-18 0 16,35-17 0,36 17-1</inkml:trace>
  <inkml:trace contextRef="#ctx0" brushRef="#br0" timeOffset="66595.64">20355 10054 0,'0'0'15,"-53"0"-15,18 0 0,0 18 16,35-1-16,0 1 16,0 0-16,0 17 15,53 0-15,-18-17 16,36 17-16,-36-17 15,0-1-15,0 1 0,-17 0 16,-18-1-16,0 1 16,0 0-16,-53-1 15,18-17-15,0 18 16,-18-18-16,17 18 0,1-18 0,0 17 16,-36 1-16</inkml:trace>
  <inkml:trace contextRef="#ctx0" brushRef="#br0" timeOffset="67365.4">9984 11536 0,'0'0'16,"-36"-18"-16,1 1 0,-18 17 15,18 17-15,0 18 16,-1-17-16,19 35 16,-19 35-16,36-35 15,53 18-15,-17-36 16,17 0-16,-1-17 0,19-18 15,-18 0-15,17 0 16,36-53-16,-70 35 16,-1-35-16,-18 18 15,-34 0-15,-1 0 0,-17-1 16,-53-34-16,52 52 16,-52 0-16,71 18 15,-19 18 1</inkml:trace>
  <inkml:trace contextRef="#ctx0" brushRef="#br0" timeOffset="67613.57">10513 11889 0,'0'17'15,"0"-34"1,-18-36-16,1-18 15,17 18-15,-18 18 16,0-53 0,18 35-1,0 35-15,18 1 0,0 17 16,-1 0-16,36 35 16,-18 0-1,-17-17-15,35 35 16</inkml:trace>
  <inkml:trace contextRef="#ctx0" brushRef="#br0" timeOffset="68232.12">11077 11589 0,'-35'-18'15,"70"36"-15,-88-54 0,36 36 0,-54 18 16,36 0-16,0-1 15,-1 19-15,19-1 0,-1-17 16,18 17-16,0 0 0,18-17 16,35 35-16,-18-36 15,35 1 1,-34-18-16,-1-18 16,0 18-16,-17-17 0,0-1 0,-1-35 15,-17 18-15,0-18 16,0 35-16,-17 1 15,17 34 17,17 36-32,1-17 15,-1-19-15,19 36 16,-19-35-16,1-1 0,0 1 16,-36-36-1,18-17 1,0 0-1,0 0-15,18-1 16,-18 19-16,17-1 0,1 18 16,17-18-16,-17 36 15,-1 17 1,1-17-16,0 0 16,-1 34-16,19-34 15,-19 0-15</inkml:trace>
  <inkml:trace contextRef="#ctx0" brushRef="#br0" timeOffset="68625.11">11659 11624 0,'-53'18'0,"106"-36"0,-123 53 15,52 1 1,18-19-16,0 36 15,18-35-15,35-1 16,-36 1-16,19-18 0,-19 0 16,1 0-16,0 0 0,-18-18 15,0 1-15,0-1 16,0 1 0,-18 17-16,36 17 15,-1 36 1,1-18-16,17 54 15,-17-37-15,35 37 16,-36-54-16,-17 0 16,0 0-16,0 1 0,-17-19 15,-36 19-15,17-36 16,1 0-16,-35-53 16,17 0-1,35 0-15,18-35 16,0 52-16,18-16 0</inkml:trace>
  <inkml:trace contextRef="#ctx0" brushRef="#br0" timeOffset="68936.4">11977 11818 0,'17'0'0,"1"0"15,-18-18-15,35-17 16,1 18-16,-1-54 15,-17 53-15,-18-52 16,-18 34-16,-35-16 16,18 34-16,-36 0 15,36 18-15,-18 18 16,53 0-16,0 52 16,18-35-16,17 18 15,0-17-15,0-1 16,18 0-16,0 0 0,53 1 15,-53-19-15,18 19 16,-36-36 0,-17 0-16,-18-18 15</inkml:trace>
  <inkml:trace contextRef="#ctx0" brushRef="#br0" timeOffset="81399.38">23707 4833 0,'0'-18'0,"0"36"16,17 35 0,-17-18-16,0 18 15,18 0-15,-18 0 0,18 0 16,-1 70 0,1-70-16,0 36 15,-1-37-15,1 1 16,-1-35-16,1 0 15,0-18-15,-18-18 16</inkml:trace>
  <inkml:trace contextRef="#ctx0" brushRef="#br0" timeOffset="81731.11">23442 5203 0,'0'0'16,"0"-17"0,0-1-16,18 1 0,-1-1 15,1 0-15,17-17 16,-17 0-16,17-1 0,0 1 16,18-35-16,-35 34 15,0 1-15,-1 17 0,1-17 16,0 18-16,-1-19 15,1 19-15,0 17 16,-18-18-16,17 18 0,1 0 16,-1 0-1,1 0-15,0 18 0,35 35 16,17-18 0,-35-18-16,1 1 15,-1 0-15</inkml:trace>
  <inkml:trace contextRef="#ctx0" brushRef="#br0" timeOffset="82634.63">18838 11624 0,'0'0'0,"18"0"16,-18 53 0,0-18-16,18 71 15,-18-53 1,17 35-16,-17-53 16,18-17-16,-18 0 0,0-1 15,0-34 1,18-54-16,-18 36 15,0-53 1,0 35-16,17 0 16,1 35-16,17 36 15,-17 0-15,-1 17 16,1 0 0,0-17-16,-1 17 0,1-17 15,0-1 1,-1-34-16,1 17 15,17-36-15,-17 1 16,-1 17-16,1 1 16,17-1-16,-17 18 15,17 18-15,-17-1 16,-18 1-16,18 17 0,-18 36 16,17-36-16,1 36 15,-1-54-15,1 1 16,0 0-16,-1-1 0,1-17 15</inkml:trace>
  <inkml:trace contextRef="#ctx0" brushRef="#br0" timeOffset="83112.2">19650 11800 0,'0'0'0,"0"36"16,17-19-16,-17 36 15,0-35-15,18 17 16,0-17-16,-1-1 0,1 1 0,17 0 16,-17-18-16,35-18 15,-53 0 1,35-34-16,-17 34 16,-1-35-16,1 35 15,-18-17-15,0 17 16,0 36-1,18 0 1,-18-1-16,17 19 0,19-1 16,-19 0-16,36 53 15,-18-35-15,-17 0 0,17 53 16,-17-18 0,-18-35-16,-18 0 15,-52 53 1,34-71-16,-52 36 0,35-36 15,18-17-15,-36-1 16,36-34-16,35-1 16,-17-17-16,17-1 0,52-87 15,1 70-15,71-53 16,-71 53-16,70-35 16,-87 70-16,16 1 15</inkml:trace>
  <inkml:trace contextRef="#ctx0" brushRef="#br0" timeOffset="88969.13">11077 13123 0,'0'0'0,"0"18"15,18 53-15,-18-36 16,0 18-16,18 17 0,-1 1 15,1 123 1,-18-88-16,17 88 16,-17-106-16,18 35 15,-18-87-15,18 17 16,-18-71 0,0 0-1</inkml:trace>
  <inkml:trace contextRef="#ctx0" brushRef="#br0" timeOffset="89369.16">10866 13547 0,'17'-18'47,"-17"0"-47,35-17 0,-17 0 15,35-53-15,-18-1 16,1 54-16,-19-18 15,1 0 1,0 36-16,-18 34 16,17 1-1,1 17-15,35 36 16,-36-54-16,54 54 16,-36-53-16,18 35 15,-35-18-15,-1-18 16</inkml:trace>
  <inkml:trace contextRef="#ctx0" brushRef="#br0" timeOffset="92010.25">19438 13529 0,'0'88'16,"18"-17"-1,-18-1-15,35 107 16,-35-89-16,18-18 0,-18 1 16,17 53-1,-17-19-15,0-69 16,0-19-16,0 19 15</inkml:trace>
  <inkml:trace contextRef="#ctx0" brushRef="#br0" timeOffset="92332.61">19173 13935 0,'0'0'15,"-17"0"-15,34-18 32,19 0-17,-19 1-15,1-1 0,0-17 16,35-53-16,-36 35 16,1 0-16,17-53 15,-17 71-15,-18-18 16,17 53-1,1 0-15,0 17 16,52 36-16,-34-17 16,52 34-16,-53-52 15,71 35 1,-71-18-16,18-17 0,-35-1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01:21.01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4392 6632 0,'-35'-35'16,"70"70"-16,-123-70 16,53 35-16,-18 18 0,-35 35 15,35-1 1,-18 54-16,36-35 15,17 70-15,18-88 16,18 17-16,-1-17 0,54 36 16,-18-54-16,17-18 15,-17-17-15,18 18 16,52-36-16,-70 1 16,18-18-16</inkml:trace>
  <inkml:trace contextRef="#ctx0" brushRef="#br0" timeOffset="229.1">4533 7214 0,'0'18'16,"0"0"-16,0 17 15,0-17-15,18-1 0,-1 1 16,19-1-16,17 1 0,-18-18 16,36 0-1,-54-18-15,18 18 0,-17-52 16,-18 34-16,0-35 15,-18 35-15,-17-17 16,18 17-16,-19 18 0,1 0 16,-18 0-1,35 0-15,18 36 16,0-19-16</inkml:trace>
  <inkml:trace contextRef="#ctx0" brushRef="#br0" timeOffset="550.95">4921 7444 0,'-17'-18'15,"17"0"-15,0 1 16,0-1-16,0-17 0,0-18 15,0 35-15,35-35 16,-17 53-16,17-17 16,-18 17-16,19 0 15,-19 17 1,1 19-16,0-19 16,-1 1-16,-17 0 0,0-1 15,0 18-15,0-17 16,18 0-1,0-18-15,-1-18 16</inkml:trace>
  <inkml:trace contextRef="#ctx0" brushRef="#br0" timeOffset="1864.64">5292 7161 0,'17'0'0,"36"0"16,-17 0-16,34-35 16,-35 35-16,36-18 15,-36 18 1,-17-17-16,-1 17 16</inkml:trace>
  <inkml:trace contextRef="#ctx0" brushRef="#br0" timeOffset="2052.66">5468 6826 0,'0'0'16,"0"88"-16,0-35 0,0 53 16,0-53-16,0-18 15,18 18-15,-1-17 16,19 17-16,-19-36 15,1 1-15,35-18 16</inkml:trace>
  <inkml:trace contextRef="#ctx0" brushRef="#br0" timeOffset="2503.3">5697 7197 0,'0'17'0,"18"-17"15,0 18-15,17-18 16,-17-18-16,17 18 16,0-35-16,-17 17 15,-1-17-15,-17 17 16,-35-17-16,17 18 16,-34 17-16,34 0 15,-17 17 1,17 1-16,18 17 15,0-17-15,0 17 0,18-17 0,-1 17 16,1-17-16,17 17 0,0-35 16,1 18-16,-1-1 15,0-17-15,1 0 0,-19 0 16,1 0-16,0 0 0,-18-17 16,0-1-1,0-17-15,-18 17 16,36 18-1,-1 0 1,1 18 0,-1-1-16,1-17 0,0 18 15,35-18 1,-36 0-16,1 0 0,17 0 16,-17-18-1</inkml:trace>
  <inkml:trace contextRef="#ctx0" brushRef="#br0" timeOffset="2630.56">6209 7232 0,'0'0'0,"-53"18"16,35-1-1,1 1-15,-19 35 16,36-36-16,0 1 16,18-18-1</inkml:trace>
  <inkml:trace contextRef="#ctx0" brushRef="#br0" timeOffset="2837.63">6350 7179 0,'0'0'0,"18"0"0,35-18 16,-36 18-16,71-35 15,-52 17-15,-1 1 16,18-1 0,-18 1-16,-35-1 15</inkml:trace>
  <inkml:trace contextRef="#ctx0" brushRef="#br0" timeOffset="3081.58">6526 6791 0,'0'35'15,"-17"36"1,17 17-16,-18 18 16,18-53-16,0 53 15,18-71-15,-1 0 16,36 0-1,0-17-15,-17-18 0,16 0 16,-16 0-16,-19-18 16,1 18-1</inkml:trace>
  <inkml:trace contextRef="#ctx0" brushRef="#br0" timeOffset="4671.52">8908 7038 0,'0'-35'15,"0"70"-15,0-88 0,-18 35 16,0 18-16,-35-17 15,18 34-15,-35 19 16,34-19 0,1 19-16,17-19 0,1 54 15,17-36-15,17 18 16,19-18-16,52 1 16,-35-19-16,53-17 15,-53 0-15,-18 0 16,18 0-16,-36 0 15,1 0-15</inkml:trace>
  <inkml:trace contextRef="#ctx0" brushRef="#br0" timeOffset="5405.98">10619 6456 0,'-18'0'15,"0"0"-15,1 17 0,-1 19 16,0-1-16,18 18 0,-35 88 16,35-70-16,-17-18 15,17 17-15,17-17 0,18 53 16,1-71-16,17 18 16,-18-35-16,18-1 15,-18-17-15,0 0 16,1-17-16,-1-1 0</inkml:trace>
  <inkml:trace contextRef="#ctx0" brushRef="#br0" timeOffset="5578.42">10866 6650 0,'0'0'0,"17"18"16,1-18-16,-18 17 15,17 1 1,-17-1-16,18-17 0,0 36 16,-1-36-16,1 0 15</inkml:trace>
  <inkml:trace contextRef="#ctx0" brushRef="#br0" timeOffset="5705.77">11042 6579 0,'18'36'0,"-18"-19"16,17 19-16,1-19 16,0 18-1</inkml:trace>
  <inkml:trace contextRef="#ctx0" brushRef="#br0" timeOffset="6001.34">11307 6950 0,'-18'35'15,"18"-17"-15,18 17 16,-1-17-16,1-18 16,-1 17-16,1 1 0,17-18 15,1 0-15,-19 0 16,36-18-16,-35 1 15,-1-1-15,-17 0 16,0 1-16,-17-1 16,-1 0-16,-35-17 0,36 35 15,-19-18 1,19 18-16,17 18 16,0 0-16,17-18 15</inkml:trace>
  <inkml:trace contextRef="#ctx0" brushRef="#br0" timeOffset="7050.92">11695 7073 0,'-18'-17'16,"0"-19"0,18 1-16,-17 17 0,17-17 15,0 17-15,0 1 16,17 17-16,1 0 15,35 0-15,-18 0 16,0 0-16,1 0 0,-19 0 16,54 17-1,-53-17-15,-1 0 16,-17 18 0,-35-18-16,35 18 15,-18-1-15,1-17 16,-1 18-16,18 0 15,0-1-15,18 1 16,-1-18-16,19 0 16,16 0-1,-34 0-15,0-35 0,-1 17 16,-17 0 0,0 1-16,0-1 15,0 36 16,18-1-15,-18 1-16,18 17 16,-18-17-1,17-18 1,-17-18-16,0 1 16,0-1-16,18 0 15,-18 1-15,18-1 16,-1 18-16,1 0 15,-1 18 1,1-1-16,0 1 16,-1 17-16,1-17 15,0 0 1,-1-18-16,1 0 0,0 0 16,-1 0-1,1-18-15,-18 0 16,18 1-16,-18-1 15,0 0-15,-18 18 16,0 0 0,18 18-1,0 0-15,0 17 16,0-17-16,0-1 0,0 1 16,18-1-16,-18 1 0,35 35 15,-35-35-15,18-1 16,-1 1-16,1 17 0,-18 18 15,0-18-15,-18 18 16,1-35-16,-36 17 16,35-17-16,-35-18 15,18 0-15,0 0 16,17-18-16,18 1 16,0-1-16,18-17 15,-1-1-15,19 1 0,-1 0 16,36-18-16,-36 53 15,0-18-15,0 18 0,1-17 16,-19 17 0,1 0-16,-36-18 15,1 18 1,-1-18-16,-17 18 16,52 0 15,36 0-16,-17 0-15,16-17 16</inkml:trace>
  <inkml:trace contextRef="#ctx0" brushRef="#br0" timeOffset="7240.94">12788 6597 0,'0'18'16,"0"-1"-16,0 1 16,18 17-16,-18-17 15,0-1-15,17 1 16,1-18-16,0 0 16,-18-18-16</inkml:trace>
  <inkml:trace contextRef="#ctx0" brushRef="#br0" timeOffset="7357.25">12965 6597 0,'0'35'16,"0"-17"-16,0 0 0,0-1 15,0 18 1,17-35-16</inkml:trace>
  <inkml:trace contextRef="#ctx0" brushRef="#br0" timeOffset="7674.9">13053 6438 0,'0'0'16,"0"-17"-16,17 17 16,1 0-1,0 0-15,-18 17 0,17 1 16,19 52-16,-19-34 15,1-1-15,0 53 16,17-17 0,-35-36-16,17 0 0,-17 36 15,-17-18 1,-18 17 0,17-17-16,-17-18 15,17 1 1,0-19-1,18 1-15,-17-18 16</inkml:trace>
  <inkml:trace contextRef="#ctx0" brushRef="#br0" timeOffset="8319.71">14905 6738 0,'-35'0'16,"52"-18"0,89 18-1,-35 0-15,140-17 16,-87 17-16,17-18 16,18 18-16,17 0 0,142-17 15,-177 17-15,88 0 16,-141 0-16,-17 0 15,-1 0-15,-34 0 0,-19 0 16,-17-18-16,-17 0 16</inkml:trace>
  <inkml:trace contextRef="#ctx0" brushRef="#br0" timeOffset="8581.91">16545 6297 0,'18'0'15,"-36"0"-15,36 18 0,35-1 0,-18 1 16,36 17 0,-18-17-16,0 17 15,-1-17-15,19 17 0,35 18 16,-53-18-16,35 18 16,-70-17-16,-18-19 15,0 18-15,-18-17 0,-53 35 16,18-18-16,-35 1 15,35-19-15,0 1 16,18-1-16,-18 1 0,18 17 16,17-17-16</inkml:trace>
  <inkml:trace contextRef="#ctx0" brushRef="#br0" timeOffset="9693.54">17939 6227 0,'35'0'16,"53"-18"-1,-17 0-15,70 1 16,-71-1-16,1 18 15,-18-18-15,0 18 16,-18-17-16,0 17 0,-17-18 16</inkml:trace>
  <inkml:trace contextRef="#ctx0" brushRef="#br0" timeOffset="9832.91">18344 6315 0,'18'141'16,"-36"-282"-16,54 352 0,-1-105 15,-17-53-15,35 35 16,-36-52 0,36 17-16,-35-53 15</inkml:trace>
  <inkml:trace contextRef="#ctx0" brushRef="#br0" timeOffset="10054.5">18803 6562 0,'0'0'16,"-35"53"-16,0-18 0,-1 18 15,36-18-15,18 18 16,0-18-16,52-17 16,-35-18-16,36 0 15,-53-18-15,34-17 16,-34 17-16,-18-17 15,0 17-15,0 1 0,0-1 16</inkml:trace>
  <inkml:trace contextRef="#ctx0" brushRef="#br0" timeOffset="10917.53">18962 6720 0,'17'36'16,"-34"-72"-16,52 72 0,-17-19 16,-1-17-16,1 0 0,17 0 15,-17-17 1,-18-19-16,0 19 15,0-18-15,0 17 16,0 0-16,0 1 16,18 17-16,34-18 15,-34 0-15,53 18 16,-36 0-16,0 0 16,-17 0-16,17 0 0,-17 0 15,-18 18 1,-18 0-16,-17-1 15,17 1-15,18 0 16,-17-1-16,17 1 16,0 17-16,0-17 15,17-18-15,-17 17 16,36-17-16,-19 0 16,1-17-16,-1 17 15,-17-18 1,0 36-1,18 35-15,-18-18 16,18 18-16,-1 0 0,1 0 16,17 35-16,-17-35 15,0 0 1,-18-36-16,-18-17 16,0 0-16,-35-17 15,36-1-15,-19-17 0,1-53 16,18 35-16,-1-36 15,0 37 1,36-1-16,0 53 16,-1-18-16,18 36 0,-17-18 15,53 35-15,-36-35 16,18 18-16,-18-18 16,0 0-1,-17 0-15,0-36 16,-18 19-16,0-1 15,0 0-15,-18-17 0,0 35 16,1 0-16,-1 0 16,18 18-1,0-1-15,18 19 16,17-19-16,-17-17 16,17 0-16,-17 18 0,17-18 15,-18 0-15,-17-18 16,18 18-16,-18-17 0,-18-19 15,18 19 1,-17-1-16,17 0 16,17 1-16,1-1 15,17 1-15,-17-1 16,53 0-16,-36 18 16,0-17-16,0 17 15,1-18-15,-19 0 0,36 1 16,-53-1-16,18-17 15</inkml:trace>
  <inkml:trace contextRef="#ctx0" brushRef="#br0" timeOffset="11123.08">20020 6403 0,'0'0'15,"0"18"-15,0-1 0,18 54 16,-1-36-16,1 0 15,-18 18-15,35-17 16,18 34-16,-17-35 16,34-17-16,-35 0 15,36-18-15,-36-18 16,-17 0-16,-18 1 16,0-1-1</inkml:trace>
  <inkml:trace contextRef="#ctx0" brushRef="#br0" timeOffset="11651.79">21908 6456 0,'35'-18'16,"-70"36"-16,105-53 0,-35 17 0,18 0 15,18 1-15,-18-1 0,0 0 16,52 1 0,-69 17-16,34-18 15,-52 0-15,-18 1 16,-18-1-16</inkml:trace>
  <inkml:trace contextRef="#ctx0" brushRef="#br0" timeOffset="11873.38">22190 6068 0,'0'0'15,"17"53"-15,-17-18 0,-17 0 16,17 18-16,0-18 0,0 1 15,35 52-15,-17-35 16,52 0-16,-35-18 16,89-17-16,-71-18 15,35 0-15,-53 0 16,18-18 0,-53 0-16</inkml:trace>
  <inkml:trace contextRef="#ctx0" brushRef="#br0" timeOffset="12907.85">24941 5697 0,'-35'18'0,"0"17"16,-18 71-16,35-53 16,-17 106-16,35-89 15,0 1-15,18-1 16,-1-17-16,19 0 16,-1 0-16,0-18 0,36 36 15,-36-53-15,-17-18 16,17 17-16,0-17 0,-17-17 15</inkml:trace>
  <inkml:trace contextRef="#ctx0" brushRef="#br0" timeOffset="13103.38">25241 5874 0,'36'17'15,"-19"1"-15,1 0 16,17 17-16,-17-17 16,17 17-1,-17-35-15,17 0 16,-17 0-16</inkml:trace>
  <inkml:trace contextRef="#ctx0" brushRef="#br0" timeOffset="13230.72">25453 5803 0,'0'35'16,"18"-17"-16,-18 17 15,17-17-15,-17 17 0,18 1 16</inkml:trace>
  <inkml:trace contextRef="#ctx0" brushRef="#br0" timeOffset="13487.81">25841 6368 0,'53'123'15,"-35"-52"-15,17 70 16,-18-88-16,1 0 15,0-18-15,-18 0 0,0 0 16,0-17-16,0 0 16,-18-18-16,-17-36 15,0 1-15,-36-53 16,18 17-16,18 1 16</inkml:trace>
  <inkml:trace contextRef="#ctx0" brushRef="#br0" timeOffset="13604.03">25629 5980 0,'0'0'0,"71"-18"0,-36 18 15,-17-18-15,35 18 16,-36 0-16</inkml:trace>
  <inkml:trace contextRef="#ctx0" brushRef="#br0" timeOffset="13898.55">26088 6385 0,'18'18'0,"-36"-36"0,53 36 16,-17 0-16,-1-18 16,1 0-16,35-18 15,-35 18-15,-1-18 16,-17 1-16,0-19 0,0 19 15,0-19-15,0 19 0,0-18 16,0 52 15,18 1-31,0 17 16,-1-17-16,1 17 16,0-17-16,17 17 15,-35-17-15,17-18 16</inkml:trace>
  <inkml:trace contextRef="#ctx0" brushRef="#br0" timeOffset="14043.44">26582 6279 0,'0'53'15,"0"-106"-15,0 142 0,17-54 16,-17-17-16,18-1 15,0-17-15</inkml:trace>
  <inkml:trace contextRef="#ctx0" brushRef="#br0" timeOffset="14182.31">26599 6033 0,'0'17'15,"18"1"1</inkml:trace>
  <inkml:trace contextRef="#ctx0" brushRef="#br0" timeOffset="14504.66">26846 6279 0,'-17'36'0,"17"-19"16,0 36-16,0-17 16,17-1-1,19-18-15,-1 1 16,-17-18-16,17 0 16,-17-18-16,-18 1 0,35-18 15,-35 17-15,17-17 16,-17 17-16,0 0 15,-17 18-15,-1-17 16,18 34-16,0 36 16,18-35-16,-1 35 15,19-36-15,-19 1 16,19-18-16,-19 0 0,36 0 16,-18-18-1</inkml:trace>
  <inkml:trace contextRef="#ctx0" brushRef="#br0" timeOffset="14687.65">27411 5821 0,'0'0'16,"0"17"-16,0 1 0,0 17 15,17-17-15,-17 0 16,18-18-16</inkml:trace>
  <inkml:trace contextRef="#ctx0" brushRef="#br0" timeOffset="14826.52">27552 5856 0,'0'18'16,"0"-1"-16,18 19 15,-18-19-15,17 19 16,1-36-16,0 17 16</inkml:trace>
  <inkml:trace contextRef="#ctx0" brushRef="#br0" timeOffset="15027.01">27869 5768 0,'36'88'16,"-72"-176"-16,89 211 0,-17-17 15,-19-35-15,1 52 16,-18-70 0,-18 71-16,1-71 15,-36 35-15,17-35 16,1-18-16</inkml:trace>
  <inkml:trace contextRef="#ctx0" brushRef="#br0" timeOffset="24971.93">11077 7726 0,'0'-18'0,"-17"1"16,-1 17-1,18-18-15,-18 18 16,18 18-16,-17-18 0,-1 70 15,18-35-15,-18 1 16,18 17-16,0-18 0,0 18 16,18 17-1,0-52-15,-1 0 0,1-1 16,35 1-16,-18-18 16,-17 0-16,-1 0 0,1-18 15,17-35-15,-52 36 16,-1-36-1,0 35-15,1 18 16,-18-17-16,-1 17 0,-17 0 16,36 0-16,17 17 15</inkml:trace>
  <inkml:trace contextRef="#ctx0" brushRef="#br0" timeOffset="25376">11377 7761 0,'0'-18'0,"18"18"15,-1 0 1,1 0-16,0 0 0,-1 0 0,1 18 16,0-18-16,17 35 15,-35-17-15,0 17 16,0-17-16,-18 17 0,1-17 15,-1 17-15,0 0 0,-35 1 16,36-19-16,17 1 16,17-18-1,36 0 1,-17-18-16,-19 18 16,18-17-16,-17 17 15</inkml:trace>
  <inkml:trace contextRef="#ctx0" brushRef="#br0" timeOffset="26667.04">11783 7726 0,'17'0'0,"1"0"16,0 0 0,17 0-16,-17-18 0,-1 18 15,1-17-15,0 17 16,-1-18-16</inkml:trace>
  <inkml:trace contextRef="#ctx0" brushRef="#br0" timeOffset="26938.53">11783 7726 0,'0'0'0,"0"17"0,17 1 16,-17 0-16,18-1 15,0 19 1,-1-19-16,1-17 16,0 18-16,35 17 15,-53-17-15,17-18 0,1 35 16,-18-17 0,-18-18-16,1 17 15,-1-17-15,-35 0 16,35 0-16,1 0 15,-1-17 1,0 17-16</inkml:trace>
  <inkml:trace contextRef="#ctx0" brushRef="#br0" timeOffset="27301.92">12118 7743 0,'18'0'16,"17"0"0,-18 0-16,19 0 0,-1 0 15,-17-17 1,17 17-16,-17 0 0,-1 0 15,1 0-15,0 0 0,-18 17 16,0 1 0,0 0-16,-18 35 0,18-36 15,-18 36 1,18-17-16,0-1 16,18 0-16,-18-17 15,18-1-15,-1 1 16,-17-36-1,-17 18 1</inkml:trace>
  <inkml:trace contextRef="#ctx0" brushRef="#br0" timeOffset="27444.8">12206 7938 0,'71'17'0,"-142"-34"0,195 34 15,-71-34-15,-1-1 0,-16 18 16,-1-18-16,0 18 0,-17-17 16</inkml:trace>
  <inkml:trace contextRef="#ctx0" brushRef="#br0" timeOffset="29324.95">25682 7373 0,'0'0'0,"-17"18"0,-19 35 16,36-18-16,0 0 15,18-17-15,0-1 16,52 19-16,-35-36 15,54 0-15,-54 0 16,35 0-16,-34-18 16,-36 0-16</inkml:trace>
  <inkml:trace contextRef="#ctx0" brushRef="#br0" timeOffset="29485.88">25859 7408 0,'0'71'16,"0"-142"-16,17 177 0,-17-71 16,18 1-16,0-1 0,-18 0 15,17-17-15,18 35 16,-17-36-16</inkml:trace>
  <inkml:trace contextRef="#ctx0" brushRef="#br0" timeOffset="29926.08">26247 7303 0,'-36'0'0,"72"0"0,-72 17 16,36 1-16,0 17 15,18 18 1,-18-35-16,18 17 0,35 35 16,-36-52-16,19 17 15,-19-17-15,-17 17 0,18-17 16,-18 0-16,-35-1 16,17-17-16,-17 0 15,17-17 1,-17-36-16,17 35 15,18-35-15,0 35 16,35-17-16,1 0 16,17 0-1,-18-1-15,18 1 16,-36 17-16,-17 1 16,0-1-16,-17 1 0,-1 17 15,0 0-15,1 0 0,-36 0 16,35 0-16,1 17 15,17 1-15,17-18 16</inkml:trace>
  <inkml:trace contextRef="#ctx0" brushRef="#br0" timeOffset="30386.3">26635 7338 0,'17'-18'15,"19"1"1,-1 17-1,18 17-15,-36 1 16,-17-1-16,18 19 16,-18 17-1,0-36-15,-18 19 0,1-19 16,17 1-16,0-1 16,0 1-1,17-18-15,19 35 16,-19-35-16,19 36 15,-19-19-15,1 19 16,-36-19-16,1 1 16,-1-18-16,0 0 15,-17 0-15,-18 0 16,36 0-16,-19-18 16,19 1-16,17-1 15</inkml:trace>
  <inkml:trace contextRef="#ctx0" brushRef="#br0" timeOffset="30654.93">27146 7391 0,'-17'0'16,"-1"17"-1,0 19-15,18-1 16,0 0-16,0 0 16,36 1-1,-1-19-15,35 1 16,-17-18-16,-17 0 0,34-18 16,-35 18-1,-17-17-15,-18-1 16,0 0-16</inkml:trace>
  <inkml:trace contextRef="#ctx0" brushRef="#br0" timeOffset="30823.95">27323 7479 0,'0'0'16,"0"53"-16,-18-18 0,18 0 0,0 1 15,0 17-15,18-18 0,-18 0 16,17 0-16,1 1 16,-18-1-16</inkml:trace>
  <inkml:trace contextRef="#ctx0" brushRef="#br0" timeOffset="44752.16">11412 4851 0,'0'17'15,"36"1"-15,-19 0 16,1-1-16,35 19 15,-18-19-15,18 18 0,18 1 16,-36-19 0,0 19-16,36-1 15,-36-17-15,-17-1 0,-1-17 16,1 35-16</inkml:trace>
  <inkml:trace contextRef="#ctx0" brushRef="#br0" timeOffset="44941.16">11871 4868 0,'-35'0'16,"70"0"-16,-106 0 15,36 18-15,0 0 0,0 17 16,-36 18-16,53-18 15,-35 36 1,53-36-16,0-17 0,0-1 16</inkml:trace>
  <inkml:trace contextRef="#ctx0" brushRef="#br0" timeOffset="47076.83">13353 4868 0,'17'0'0,"1"18"15,0 0-15,17-18 0,35 17 16,1-17-16,70 0 15,-70 0 1,17 0-16,106 0 16,-71 18-16,124-18 15,-123 0-15,34-18 0,160 18 16,-159 0-16,-1 0 16,37-17-16,-19 17 15,194 0-15,-193 0 16,193 0-16,-193 0 15,211 17-15,-194 1 16,-18-18-16,18 0 0,0 0 16,212 0-1,-212 0-15,194 0 16,-194 0-16,0-18 0,194 18 16,-212 0-16,195-17 15,-177 17-15,194-18 16,-194 18-16,212-18 15,-212 1 1,194-1-16,-212 18 16,159-18-16,-194 1 15,18-1-15,-18 18 0,124-17 16,-159-1-16,123 0 16,-123 1-16,-18-1 15,0 0-15,-17 18 16,34-17-16,-69-1 15,-1 18-15,-35-18 16,18 18 0,-18-17-16</inkml:trace>
  <inkml:trace contextRef="#ctx0" brushRef="#br0" timeOffset="47321.98">24024 4551 0,'71'17'15,"-142"-34"-15,177 52 0,0 0 16,-53-17-16,70 17 16,-52-17-16,-18 17 15,17 1-15,-52-1 16,-18-18-16,-18 1 0,1 0 15,-72 17-15,54-35 16,-71 18 0,53-18-16</inkml:trace>
  <inkml:trace contextRef="#ctx0" brushRef="#br0" timeOffset="47998.86">25576 4516 0,'0'-18'0,"-17"18"16,17 35-1,0-17-15,17 35 16,1-18-16,35 0 16,-18-17-16,-17 0 15,52-18-15,-34-18 16,-1 18-16,-17-35 15,17 17-15,-17-17 0,-18 17 0,17-17 16,1 17-16,-18 1 16,0-1-16,17 18 15,1 70 1,0 36 0,-1-53-16,19 53 15,-1-53-15,0 35 16,-35-70-16,18 35 15,-18-36-15,-53 1 16,18 0-16,-54-36 16,37 18-16,-1-18 15,0 1-15,0-1 0,-71 0 16,71 1 0,-35-1-16</inkml:trace>
  <inkml:trace contextRef="#ctx0" brushRef="#br0" timeOffset="62509.9">4233 9349 0,'18'17'16,"0"-17"0,-1 0 15,-17-17-16,0-1 1,0 0 0,0 1-1,-17-1 1,-19 18-16,19 0 16,-19-18-1,1 18-15,-18 36 16,36-36-16,-19 53 15,19-36-15,-1 54 16,18-18-16,0 35 16,18-53-16,17 0 0,0 1 15,18 34 1,0-52-16,-18 0 16,1-1-16,-1-17 0,53 0 15,-53-17-15,36-36 16,-36 35-16,-17-17 15,-1-18-15,-17 18 0,0-54 16,-17 54-16,-36-35 16,18 34-16,-18 1 15,0 17-15,0 18 0,0-17 16,0 17-16,18 0 0,0 0 16,17 0-1,18 17-15</inkml:trace>
  <inkml:trace contextRef="#ctx0" brushRef="#br0" timeOffset="64226.18">4727 9772 0,'18'0'31,"0"0"-15,-18-18 31,-18 18-32,18-17 1,-35 17-16,17 0 16,-17 0-1,17 17-15,0 1 16,1-18-16,17 18 16,-18-1-16,18 1 15,18 0 1,-1-1-16,19 1 15,17-1-15,-36-17 16,19 0-16,16 0 16,-34 0-1,-36 0 1</inkml:trace>
  <inkml:trace contextRef="#ctx0" brushRef="#br0" timeOffset="68987.16">5574 9507 0,'18'0'0,"-1"18"15,18-18-15,1 18 0,70-18 16,-54 17-16,19-17 15,53 18-15,-72-18 16,72 0-16,-71 0 16,-18 0-16,18 0 0,-18 0 15,1 0-15,-19 0 0,18-35 16,-35 17-16</inkml:trace>
  <inkml:trace contextRef="#ctx0" brushRef="#br0" timeOffset="69199.23">6279 9437 0,'0'0'16,"18"0"-16,0 0 0,35 17 15,-18-17-15,18 0 16,0 18-16,0 0 0,-18-1 16,18 19-16,-35-19 15,-1 36-15,-52-35 16,-36 35-1,36-36-15,-18 1 0,-35 17 16,53-35-16,17 0 16,0 0-16</inkml:trace>
  <inkml:trace contextRef="#ctx0" brushRef="#br0" timeOffset="69583.75">7355 9137 0,'0'35'0,"0"1"15,-17 34-15,-1-17 16,1 53 0,17-36-16,0 36 15,17-53-15,1-18 16,17 1-16,0-1 0,36 0 15,-18-17-15,35-18 16,-35 0-16,-18-18 16,-17 1-16,17-19 15</inkml:trace>
  <inkml:trace contextRef="#ctx0" brushRef="#br0" timeOffset="69744.18">7355 9525 0,'53'18'0,"-106"-36"0,124 36 16,17-18-16,-53 0 15,54-18 1,-72 18-16,1 0 0,0-18 16,-18 1-16</inkml:trace>
  <inkml:trace contextRef="#ctx0" brushRef="#br0" timeOffset="69882.53">7338 9119 0,'70'0'16,"-140"0"-16,176-17 0,-53 17 0,-18 0 16,18 0-16,-18 0 0,0 0 0,-17 17 15</inkml:trace>
  <inkml:trace contextRef="#ctx0" brushRef="#br0" timeOffset="72067.73">8326 9543 0,'0'0'0,"17"0"46,36 17-30,-18-17-16,71 0 16,-53 0-16,88 0 15,-70 0 1,-1 0-16,19 0 0,34 0 16,-70 0-16,0 0 15,0 18-15,-18-18 0,0 0 0,18 0 16,-35 0-1,0 18-15,-1-18 16,-34-18-16</inkml:trace>
  <inkml:trace contextRef="#ctx0" brushRef="#br0" timeOffset="72385.08">9208 9313 0,'0'0'16,"17"18"-16,1 0 0,17 17 15,18-17-15,53 17 16,-53-35-16,53 35 15,-54-35-15,19 35 16,-53-17-16,-1 0 16,-17-1-16,0 1 0,-35 17 15,17-17-15,-70-1 16,53 1-16,-18 0 16,18-1-16,-1 1 15,1 0-15</inkml:trace>
  <inkml:trace contextRef="#ctx0" brushRef="#br0" timeOffset="76850.75">10389 9578 0,'18'18'16,"0"-18"-16,17 0 16,0-18-16,18 0 15,-18 1-15,18-19 16,-35 19-16,0-19 0,-1-16 15,-17 34-15,-53-35 16,36 35-16,-72 1 16,54 17-16,-71 0 15,71 17 1,-36 54-16,36-36 16,35 53-16,18-35 15,35 35-15,0-52 16,53 17-1,-54-36-15,72 19 16,-71-36-16,35-18 16,-53 0-16,-17 1 15,-18-1-15,-35 18 16</inkml:trace>
  <inkml:trace contextRef="#ctx0" brushRef="#br0" timeOffset="77301.93">11271 9631 0,'0'0'0,"0"-18"0,-17 1 16,-1-1-16,-17 18 15,-1 0-15,1 35 16,18-17 0,-1-1-16,0 36 15,18-35-15,18 35 16,0-35-16,34 17 16,-34-35-16,17 18 0,36-18 15,-53 0-15,-1 0 16,1 0-16,-1-18 0,-34 36 31</inkml:trace>
  <inkml:trace contextRef="#ctx0" brushRef="#br0" timeOffset="88068.17">8520 10689 0,'0'18'31,"17"-18"-15,1 17 0,0-17-16,34 0 15,-16 0-15,-1-17 0,0 17 16,1-18-16,16-17 16,-34 17-16,-18 1 15,18-36-15,-36 35 16,0-17-16,-17 17 15,18 18-15,-19-17 0,1 17 16,0-18-16,-71 36 16,71 34-1,-1 1 1,36-17-16,18 17 16,0-18-16,35 18 15,-1-36-15,19 19 16,-18-36-16,17 17 15,-34-17-15,-1 18 16,-17-18-16</inkml:trace>
  <inkml:trace contextRef="#ctx0" brushRef="#br0" timeOffset="88380.01">9225 10830 0,'18'-35'0,"-36"70"0,36-88 16,-18 36-1,-18-1-15,1 18 16,-19 0-16,-17 35 15,36 1-15,-1-1 16,0 0-16,18 0 0,0 18 16,18-17-16,35-1 15,0-17-15,-18-18 16,0 0-16,1 0 0,34 0 16,-34-18-1</inkml:trace>
  <inkml:trace contextRef="#ctx0" brushRef="#br0" timeOffset="88606.11">9613 10689 0,'0'0'15,"18"0"-15,-1 0 0,19 0 16,-1 0 0,0 0-16,-17 18 0,0-18 15,-18 17-15</inkml:trace>
  <inkml:trace contextRef="#ctx0" brushRef="#br0" timeOffset="88713.4">9648 10830 0,'18'0'0,"0"18"16,52-18 0,-52 0-16,35-18 15,-35 18-15</inkml:trace>
  <inkml:trace contextRef="#ctx0" brushRef="#br0" timeOffset="89324.52">10425 10425 0,'0'0'0,"0"-18"16,-18 36-1,18 35-15,-18-1 16,18-16-16,0 17 0,0 0 16,0-18-16,0 18 0,36 17 15,-1-34 1,35-1-16,-17-35 15,53 17-15,-53-34 16,18-1-16,-36 1 16,-17 17-16</inkml:trace>
  <inkml:trace contextRef="#ctx0" brushRef="#br0" timeOffset="89497.37">10513 10672 0,'53'0'16,"-106"0"-16,141 0 16,-35-18-16,0 0 15,-18 18-15,-17 0 16,-1 0-16,-17-17 16</inkml:trace>
  <inkml:trace contextRef="#ctx0" brushRef="#br0" timeOffset="89658.28">10442 10336 0,'18'-17'15,"-36"34"-15,54-52 16,-1 0-16,0 17 16,0 1-16,1 17 0,-19-18 15,19 18-15,-19 0 16,1 35-16</inkml:trace>
  <inkml:trace contextRef="#ctx0" brushRef="#br0" timeOffset="90865.54">11342 10672 0,'-18'0'16,"-17"0"-16,0 0 15,-1 0-15,19 0 16,17 17-16,-18 1 0,18 35 16,0-36-16,35 54 15,1-53-15,-1 17 16,-17-18-16,17 1 0,53-18 16,-53 0-16,36-18 15,-54-17-15,1 0 16,-18 0-16,0-1 0,-18-34 15,-17 35-15,-35-18 16,17 35-16,-35 0 16,52 18-16,-17 18 15,36 0 1,-1 17-16,18 0 16</inkml:trace>
  <inkml:trace contextRef="#ctx0" brushRef="#br0" timeOffset="91155.82">11783 10848 0,'0'0'0,"0"-18"15,-18 18 1,1 18 0,-1 0-16,0-1 0,1 18 15,17 1 1,35-1-16,18-17 16,-18-1-16,0-17 15,18 0 1,-35 0-16,0-17 15</inkml:trace>
  <inkml:trace contextRef="#ctx0" brushRef="#br0" timeOffset="102872.07">12524 9507 0,'-18'0'16,"18"-17"-1,0-1 1,35 0 0,-17 18-16,17 0 0,36 18 15,-18-18-15,17 18 16,18-18-16,1 17 16,105 1-16,-71-18 15,-17 18-15,0-18 16,0 0-16,-1 0 0,89 17 15,-105-17-15,52-17 16,-88 17-16,17-18 16,-52 18-16,17-18 15,-52 1 1,-19 17 0,36-18-16</inkml:trace>
  <inkml:trace contextRef="#ctx0" brushRef="#br0" timeOffset="103127.75">14129 9349 0,'35'0'16,"-70"0"-16,105 0 16,-34 0-16,-1 0 0,18 17 15,0 1-15,53 0 16,-54-1-16,1 18 15,-17-17-15,-36 17 16,-18-17-16,-35 17 16,18-17-16,-53 0 15,35-1-15,-35 1 16,52-1-16,19 1 16,-1 0-16,18-1 0</inkml:trace>
  <inkml:trace contextRef="#ctx0" brushRef="#br0" timeOffset="107460.04">15505 9402 0,'0'-18'15,"0"0"1,0 1-1,0-1 1,-18 18 0,0-18-1,1 18-15,-19 18 16,1 0 0,17-1-16,1 19 15,-1-1-15,18 18 16,0-18-16,18 36 15,-1-36-15,36 18 16,-17-18-16,52-17 16,-35-1-16,53-34 15,-71-1 1,53-17-16,-53-1 16,1-34-16,-36 35 15,-18-36-15,0 36 16,-52-36-16,35 54 15,-71-19 1,70 19-16,1 17 16,0 17-16,17 1 0,-17 0 15,35-1-15</inkml:trace>
  <inkml:trace contextRef="#ctx0" brushRef="#br0" timeOffset="108065.93">14870 10195 0,'-36'-17'0,"72"34"0,-107-52 15,18 17 1,18 18-16,17 0 15,-17 0-15,17 0 0,18 18 16,-17 17-16,34-17 0,19 35 16,-1-18-16,18 18 15,-18-18-15,36 1 16,-54-19 0,1 19-16,-36-36 15,-17 17 1,0-17-16,-18 0 15,17 0-15,19 0 0,-1 0 16,1-17 0</inkml:trace>
  <inkml:trace contextRef="#ctx0" brushRef="#br0" timeOffset="108349.69">15117 10372 0,'-18'-18'0,"0"18"16,18 18-16,0-1 15,0 1-15,18 0 16,-18-1-16,18 1 16,-1 0-16,1-18 0,17 17 15,-17-17 1,-18-17-16,0-1 15,0-17-15,-18 17 16,18 0-16,-35-17 16,17 17-1,1 18-15</inkml:trace>
  <inkml:trace contextRef="#ctx0" brushRef="#br0" timeOffset="108983.88">15558 10142 0,'0'0'15,"-18"-35"-15,0 17 0,-17-17 16,17 18-16,-17 17 16,17 0-1,1 35-15,-19 18 16,36 0-16,0-18 15,0 0-15,0 18 0,18-18 16,0 1-16,17-1 0,0 18 16,-17-18-16,0 0 15,-36-35 1,0-17 0</inkml:trace>
  <inkml:trace contextRef="#ctx0" brushRef="#br0" timeOffset="109105.7">15293 10354 0,'0'-18'15,"0"36"-15,18-36 16,34 18 0,-16 0-16,17 0 15,-18 18-15,36 0 16,-54-18-16</inkml:trace>
  <inkml:trace contextRef="#ctx0" brushRef="#br0" timeOffset="109323.21">15646 10283 0,'17'0'15,"36"-17"-15,35-1 16,-17 1-1,-36 17-15,1 0 16</inkml:trace>
  <inkml:trace contextRef="#ctx0" brushRef="#br0" timeOffset="109483.37">15787 10072 0,'0'53'16,"0"-36"0,0 19-16,0 34 0,0-17 15,17-18-15,-17 1 16,18 34-16</inkml:trace>
  <inkml:trace contextRef="#ctx0" brushRef="#br0" timeOffset="109930.06">16034 10372 0,'0'70'15,"0"-140"-15,0 158 0,0-53 16,0-17-16,17-18 15,1-18 1,-18 1-16,0-1 0,0-17 16,18 17-16,-18-17 15,35-1-15,-35 19 16,18 17-16,-18 17 16,0 36-1,0-35-15,0 17 16,0-17-16,0 0 15,17-18 1,-17-18-16,18 18 0,0-18 16,-1 1-16,1-1 0,-1 0 15,19-17-15,-1 35 16,0 0 0,-17 0-16,-18 35 15,0-17-15,0 0 16,0 17-16,0-17 15,0 17-15</inkml:trace>
  <inkml:trace contextRef="#ctx0" brushRef="#br0" timeOffset="110302.05">16545 10336 0,'0'0'0,"-17"0"0,-19 0 16,19 18-16,17 17 16,0-17-16,17 35 15,-17-35-15,36-1 0,-19-17 16,19 18-16,-19-18 16,1 0-1,-1-18-15,-17 1 16,0-1-16,0 0 15,0-17-15,0 17 0,-17 1 16,17-1-16,0 0 16,17 18-1,-17 18 1,18 0-16,0-18 16,-1 17-1,1-17 1</inkml:trace>
  <inkml:trace contextRef="#ctx0" brushRef="#br0" timeOffset="110418.86">16739 10389 0,'36'36'16,"-19"-19"-16,1 1 16,0-18-16,-1 18 15,1-18-15,17 17 16,-17-17-16,17 0 15</inkml:trace>
  <inkml:trace contextRef="#ctx0" brushRef="#br0" timeOffset="110554.72">16951 10301 0,'-35'18'15,"70"-36"-15,-88 53 0,-17 18 16,52-17-16,-35 17 15,35-18 1</inkml:trace>
  <inkml:trace contextRef="#ctx0" brushRef="#br0" timeOffset="112370.95">16140 9490 0,'-18'0'16,"18"-18"-16,18 18 16,52 0-1,1 0-15,-1 0 16,1 0-16,17 0 0,0 18 15,18-18-15,18 17 0,-1-17 16,142 18-16,-124-18 16,88 0-16,-141 0 15,-17 0 1,-1-18-16,-34 18 0,16-17 16,-34-1-16</inkml:trace>
  <inkml:trace contextRef="#ctx0" brushRef="#br0" timeOffset="112620.79">17798 9366 0,'70'0'16,"-140"0"-16,246 0 15,-123 18-15,0-18 0,35 35 16,-53-17-16,1 17 15,-36-17-15,-36 35 16,19-36-16,-71 19 16,35-19-1,-18 18-15,36-35 16,-18 18-16,35-18 16</inkml:trace>
  <inkml:trace contextRef="#ctx0" brushRef="#br0" timeOffset="113321.61">18715 9490 0,'0'-18'0,"0"36"0,18-36 16,-18 36-1,-18 17-15,36 18 16,-18-35-16,35 17 0,0 0 16,0-35-1,36 18-15,-36-36 16,0-17-16,-17 17 16,17-52-1,-35 52-15,0-35 16,0 71-1,0 52-15,18-17 16,17 88-16,-17-52 16,17-19-16,18 54 15,-35-72-15,-18 1 0,0 18 16,0-36-16,-36-17 16,1-18-16,0 0 15,-53 0-15,52-18 16,-52-35-16,53 18 15,-36-36-15,54 36 16,-18-53-16,35 53 16</inkml:trace>
  <inkml:trace contextRef="#ctx0" brushRef="#br0" timeOffset="113615.89">18662 9190 0,'0'0'16,"18"0"-16,-1 0 16</inkml:trace>
  <inkml:trace contextRef="#ctx0" brushRef="#br0" timeOffset="114188.95">18662 9190 0,'0'0'0,"53"-18"0,-53 1 16,0 34 46,0-34-15,0-1-15,18 18 30,-18 18-62,17-18 31,-17 17-15,0-34 31,18 17-47,-18-18 0,17 0 15,36-17-15,-35 0 16,17-18 0,-17 18-16,17-36 15,-35 53-15,18-17 16,-18 17-16,17 36 16,1 35-1,0 0-15,35 17 16,-18-34-16,53 17 15,-53-18-15,1 18 16,-19-35-16</inkml:trace>
  <inkml:trace contextRef="#ctx0" brushRef="#br0" timeOffset="117955.39">3493 12259 0,'-36'-18'0,"-17"1"15,0 17-15,0-18 16,-88 18-16,71 18 15,-18 52-15,52-34 16,36 17-16,0-1 0,36 1 16,-1 0-16,18 0 15,35 0-15,-17 0 0,87 35 16,-105-53-16,0 1 16,-18 17-16,1-18 0,-36 36 15,-18-54-15,-70 36 16,35-18-16,-88-17 15,70 0-15,18-18 16,18 0-16,0 0 16,17-18-16,18 0 0</inkml:trace>
  <inkml:trace contextRef="#ctx0" brushRef="#br0" timeOffset="118243.66">3722 12912 0,'-18'17'0,"-17"19"16,17-19-16,1 36 15,17-35-15,0 17 16,17-17-16,1-1 0,52-17 16,-34 0-16,34-17 15,-34-1-15,-19-17 16,18 17-16,-35 1 0,0-19 15,0 19-15,-35-19 16,0 36-16,-36-17 16,36 17-16,0 0 15,17 17-15,53-34 16,-17 17 0</inkml:trace>
  <inkml:trace contextRef="#ctx0" brushRef="#br0" timeOffset="118459.9">3933 12400 0,'-35'18'16,"70"-36"-16,-87 53 0,34 1 0,18 52 16,18-35-16,17 35 15,0-35-15,18 35 16,-18-53-16,1 1 15,-19-1-15,-17-17 16,0 35-16,-17-53 16,-36 17-16,35-34 15</inkml:trace>
  <inkml:trace contextRef="#ctx0" brushRef="#br0" timeOffset="118581.82">3969 12771 0,'53'-18'15,"-106"36"-15,141-36 0,-70 18 0,35 0 16,-36 18-16,1-1 16,-1-17-16,1 18 0,-18-1 15</inkml:trace>
  <inkml:trace contextRef="#ctx0" brushRef="#br0" timeOffset="118721.23">4304 12753 0,'53'-18'0,"-106"36"0,123-53 16,-34 17-16,-19 18 15,19 0-15</inkml:trace>
  <inkml:trace contextRef="#ctx0" brushRef="#br0" timeOffset="118896.19">4269 12435 0,'0'36'0,"0"-1"15,0 18-15,0 0 16,0 0-16,17 0 0,1 52 16,0-52-16,34 18 15,-16-53-15,-19-1 0</inkml:trace>
  <inkml:trace contextRef="#ctx0" brushRef="#br0" timeOffset="119294.25">4551 12788 0,'-18'53'15,"36"-106"-15,-36 141 0,18-35 16,18-35-16,-1 0 15,1-18-15,-18-18 16,0 0-16,18-35 16,-18 36-1,17-36-15,1 53 16,0-18-16,-1 36 16,-17-1-1,18-17-15,-18 18 0,18 0 0,-18-1 16,17 1-1,1-18 1,-18-18 0,18-17-16,-1 17 15,1 18 1,-1 0-16,1 0 16,-18 18-16,18 0 15,-1 17 1,1 0-16,-18-17 0,35 17 15</inkml:trace>
  <inkml:trace contextRef="#ctx0" brushRef="#br0" timeOffset="119755.98">5062 12823 0,'-35'0'16,"70"0"-16,-105 0 0,52 36 15,18-19-15,0 19 16,0-19-16,53 19 16,-35-36-16,35 17 15,-36-17 1,1-17-16,0 17 16,-18-36-16,0 19 15,-18 17-15,0-18 0,1-17 16,-1 17-1,36 36 17,-1-1-32,1 1 15,0 0-15,-1-18 16,1 17-16,-1-17 0,1 18 16,0-18-1,-18-18-15,0 1 16,0-1-16,0 0 15,17 18 1,1 0-16,0 0 0,-1 0 16,19 18-1,-1 0-15,0 17 16,0-35-16,-17 18 16,17-18-16,-17 17 0,17-17 0,-17 0 15</inkml:trace>
  <inkml:trace contextRef="#ctx0" brushRef="#br0" timeOffset="119883.31">5574 12876 0,'-35'-17'16,"88"70"-16,-71-89 0,-53 19 16,36 17-16,17 0 15,1 17-15,-1 1 0,-17 17 16,17 1-16,1-1 16,17-17-16,0 17 15,0-18-15</inkml:trace>
  <inkml:trace contextRef="#ctx0" brushRef="#br0" timeOffset="120316.11">5821 12453 0,'17'18'31,"1"17"-15</inkml:trace>
  <inkml:trace contextRef="#ctx0" brushRef="#br0" timeOffset="120440.93">5944 12859 0,'-17'0'31</inkml:trace>
  <inkml:trace contextRef="#ctx0" brushRef="#br0" timeOffset="122796.99">7373 12753 0,'35'176'16,"1"-70"-16,17 123 15,-18-123-15,-18 0 0,36 35 16,-35-105-16,0-1 16,-18-18-16,0-34 15,-18-36 1,18-18-16,-53-70 16,35 71-16,-34-89 15,34 71-15,18 17 0,-18-70 16,36 88-16,35 0 15,0 53 1,35 18-16,-53-1 16,36 36-16,-54-17 15,-17-1-15,0 0 0,-35 36 16,17-36-16,-70 0 16,53-35-1,-53 0-15,53 0 16,17-17-16,0-19 15,54 1 1</inkml:trace>
  <inkml:trace contextRef="#ctx0" brushRef="#br0" timeOffset="123043.15">8167 12330 0,'0'0'15,"-18"-18"-15,-17 18 16,-18 35-16,35 18 16,-17-18-16,35 36 15,-18 0-15,1-1 0,17 89 16,0-89-16,35 54 16,0-89-16,-17 18 15,17-18-15,1 1 0,16-1 16,-16-35-16,-19 18 15</inkml:trace>
  <inkml:trace contextRef="#ctx0" brushRef="#br0" timeOffset="123617.32">8414 12735 0,'-18'18'15,"36"-36"-15,-18 18 16,53 0-1,-18 0-15,0 0 0,1 0 16,34 0-16,-35 0 16,1 0-1,-19 0-15,-17 18 16,0-36-16,-35 1 16</inkml:trace>
  <inkml:trace contextRef="#ctx0" brushRef="#br0" timeOffset="123837.9">8555 12471 0,'0'17'0,"0"19"16,-18 17 0,1-1-16,17 1 0,0 0 15,0 53-15,0-53 16,35 18-16,-17-36 15,52 0-15,-17-35 16,18 0-16,-36-17 16,18-1-1,-36 0-15</inkml:trace>
  <inkml:trace contextRef="#ctx0" brushRef="#br0" timeOffset="124265.6">9155 12400 0,'0'-35'16,"0"70"-16,-18-70 0,18 17 15,0 36 1,0 0-16,0 87 16,0-52-16,0 18 15,0 17-15,18-17 0,-18 87 16,17-105-16,1 53 16,0-71-16,-1 1 15,1-19-15,-18 1 0</inkml:trace>
  <inkml:trace contextRef="#ctx0" brushRef="#br0" timeOffset="124643.73">9631 12788 0,'-35'-17'16,"70"34"-16,-106-52 0,36 53 15,0-18-15,17 17 0,0 18 16,18 18 0,0-17-16,0-19 0,53 36 15,-35-35-15,53 0 16,-36-1 0,0-17-16,36-17 15,-54 17-15,1 0 0,0-18 16</inkml:trace>
  <inkml:trace contextRef="#ctx0" brushRef="#br0" timeOffset="124949.54">9825 12206 0,'53'35'15,"-106"-70"-15,141 106 0,0 35 16,-35-36-16,35 71 16,-52-88-1,-1 18-15,-17-1 16,-1 1-16,-17-1 0,0 1 15,-17-18-15,-1 17 0,-35 36 16,18-53-16,-18-18 16,18 1-16,-1-1 0</inkml:trace>
  <inkml:trace contextRef="#ctx0" brushRef="#br0" timeOffset="126890.88">11359 12753 0,'18'0'0,"17"0"15,-17 0-15,53 18 16,-36-18 0,35 0-16,-52 0 15,0 0-15</inkml:trace>
  <inkml:trace contextRef="#ctx0" brushRef="#br0" timeOffset="127008.5">11412 12965 0,'53'35'0,"-106"-70"0,142 70 16,-54-17-16,35-18 15</inkml:trace>
  <inkml:trace contextRef="#ctx0" brushRef="#br0" timeOffset="128225.98">14093 12418 0,'0'17'16,"18"1"-1,0-18 1,-1 0-16,1 18 0,0-18 15,17 0-15,0 0 0,18-18 16,-18 18-16,36-35 16,-53 17-16,17-17 15,-17 0-15,-1-18 16,-17 17-16,0-17 16,-17 18-16,-19-35 15,1 52 1,-18-17-16,18 17 15,0 18-15,-1 0 0,1 18 16,-18-1-16,18 1 0,-1 17 16,-16 36-16,34-36 15,0 53 1,18-52-16,0 17 16,18-1-16,17 1 0,36 36 15,-36-54-15,71 35 16,-53-52-16,70 17 15,-52-35-15,-18 0 16,0 0-16,-18 0 0,18-17 16,-36 17-16,1-18 15,-36 18 1</inkml:trace>
  <inkml:trace contextRef="#ctx0" brushRef="#br0" timeOffset="130728.09">14958 11518 0,'0'0'0,"-18"-17"0,1-1 16,-1 0-16,0 18 16,-17 0-1,0 36-15,17-1 16,0 0-16,1 36 15,-1-36-15,18 53 16,18-53-16,17 36 16,-17-36-16,17-17 0,0 17 15,1-17-15,52-18 16,-53 0-16,53-18 16,-70 1-16,17-1 15,-17-17-15,-18-1 0,0 1 16,0 0-16,0 0 0,-18-1 15,-17-52 1,0 53-16,-18-36 16,17 36-16,19 17 15,-19 1-15,1-1 0,0 18 0,-36 18 16,36-1-16,0 36 16,35-18-16,17 18 15,-17-17 1,53 17-16,-17-36 15,17 1-15,-18-18 16,35 18-16,-52-18 16,0 0-16,-1 0 15</inkml:trace>
  <inkml:trace contextRef="#ctx0" brushRef="#br0" timeOffset="131206.85">15346 11977 0,'17'17'16,"1"-17"-1,17 0 1,1-17-1,-19 17-15,36-18 16,-35 18-16,-18-17 16</inkml:trace>
  <inkml:trace contextRef="#ctx0" brushRef="#br0" timeOffset="131460.53">15452 11836 0,'0'0'15,"-18"0"-15,18 17 16,-18 1-16,18 35 16,0-35-16,0 17 15,0-18-15,18 19 0,0-1 16,-1-35-16,1 18 15,0-18-15,-1 0 16,1-18-16,35 0 16,-36 1-16,-17-1 15</inkml:trace>
  <inkml:trace contextRef="#ctx0" brushRef="#br0" timeOffset="131950.79">15487 11289 0,'0'0'0,"-18"0"0,36 0 32,17-18-17,1 18-15,-1-17 0,-18 17 16,36-18-16,-35 18 15,17 0-15,-52 0 16,-19 18 0</inkml:trace>
  <inkml:trace contextRef="#ctx0" brushRef="#br0" timeOffset="132095.77">15610 11307 0,'18'52'15,"-36"-104"-15,36 140 0,-18-71 16,0 19-16,0 34 16,0-52-16,18 35 15,-18-36-15,0 1 16</inkml:trace>
  <inkml:trace contextRef="#ctx0" brushRef="#br0" timeOffset="135582.5">15946 11836 0,'17'0'78,"1"0"-78,-1 0 15,19 0-15,-19 0 16,1-18-16,17 0 16,-35 1-16,18-1 15,-18 1-15,0-19 16,-18 36-16,-17-17 15,17-1-15,1 18 16,-1-18-16,-17 18 0,0 18 16,-1-18-16,1 35 15,17-17-15,1 0 16,-1 17-16,18-18 16,0 19-16,0-19 15,18 1-15,-1 0 0,19 17 16,-1-17-16,18-1 15,-18-17-15,0 0 16,1 0-16,-19 0 0,1 0 16,17 0-16</inkml:trace>
  <inkml:trace contextRef="#ctx0" brushRef="#br0" timeOffset="135943.96">16439 11924 0,'-35'0'16,"18"0"-16,-19 18 15,19-1-15,-1 1 0,-17 17 16,35-17-16,0-1 16,0 1-16,17-18 0,36 35 15,-35-35 1,52 0-16,-52 0 15,35 0-15</inkml:trace>
  <inkml:trace contextRef="#ctx0" brushRef="#br0" timeOffset="138336.38">12859 13123 0,'-18'0'16,"0"0"-16,1 0 31,-1 0-31,1 0 15,34 0 32,18 0-47,1 0 16,-1 0-16,0 18 0,18-18 16,0 0-16,18 18 15,-1-18-15,18 0 0,18 0 16,18 0-16,158 0 15,-123 0-15,194-18 16,-159 0-16,229-17 16,-211 17-16,211 1 15,-229 17-15,194 17 16,-212 1-16,177 17 16,-194-17-16,141 0 15,-177-1-15,71 1 16,-123-18-1,-1 0-15,-52 0 16,0-18-16,-36 18 16,-53-17-16,19-1 15</inkml:trace>
  <inkml:trace contextRef="#ctx0" brushRef="#br0" timeOffset="168667.13">14041 13670 0,'17'0'16,"-17"-17"-1,-17-1 1,-1 18-16,0-18 16,-70 18-16,35-17 15,0 17-15,-105 0 16,-37 35 0,107-35-16,18 18 0,-71 17 15,70 0 1,53-35-16,1 18 0,17-1 15,35 1-15,0 0 16,54-1-16,-19 1 16,54 0-16,-72-1 15,54 1 1,-53-18-16,0 17 16,-35-17-16,-36 18 15,1 0-15,-36-1 16,0 1-16,0 17 0,-71 18 15,54-18-15,-18 36 16,52-53-16,19 17 16,-1-17-16,36-1 0,35 19 15,-1-19-15,107 1 16,-88-18-16,17 0 16,0 0-16,0-18 0,53 18 15,-88-17 1,-17 34-16,-36 1 15</inkml:trace>
  <inkml:trace contextRef="#ctx0" brushRef="#br0" timeOffset="169406.28">13212 14676 0,'0'17'15,"17"18"1,1-17-16,-1 35 15,1-18-15,0 36 16,-18-36 0,17 18-16,-17-18 15,-17-17-15,17 0 0,-18-18 16,0 17-16,-17-17 16,18-17-16,-19 17 15,19-18-15,-19-17 0,19 17 16,-19-17-16,19 0 0</inkml:trace>
  <inkml:trace contextRef="#ctx0" brushRef="#br0" timeOffset="169572.4">13123 14499 0,'0'0'16,"18"0"-16,0 0 0,-1 0 31,1 0-31,-18-17 16</inkml:trace>
  <inkml:trace contextRef="#ctx0" brushRef="#br0" timeOffset="169917.84">13423 14587 0,'18'0'16,"-1"0"-16,1 0 0,0-17 15,-1 17-15,1 0 16,0 0-1</inkml:trace>
  <inkml:trace contextRef="#ctx0" brushRef="#br0" timeOffset="170040.56">13458 14781 0,'36'0'15,"-72"0"-15,89 0 0,-17 0 0,17-17 16,-36-1-1</inkml:trace>
  <inkml:trace contextRef="#ctx0" brushRef="#br0" timeOffset="170307.74">13917 14552 0,'0'18'15,"0"17"-15,0-17 16,18 35-1,-18-36-15,0 1 16,17 17-16</inkml:trace>
  <inkml:trace contextRef="#ctx0" brushRef="#br0" timeOffset="171023.84">12912 13282 0,'0'18'16,"-18"17"-1,18 0-15,0-17 16,0 35 0,0 0-16,18-36 0,-1 1 15,1-18 1,0 0-16</inkml:trace>
  <inkml:trace contextRef="#ctx0" brushRef="#br0" timeOffset="171285.51">13088 13353 0,'0'35'15,"0"-70"-15,0 88 0,0-36 0,0 18 16,18-17-16,-1 0 15,19-18-15,-1 0 16,0 0 0,-17-18-16,-1-17 15,-17 17-15,-17-17 16,-1 17-16,-17 1 16,0-1-16,17 18 0,-17 0 15,35 18 1,-18-18-16,36 17 15</inkml:trace>
  <inkml:trace contextRef="#ctx0" brushRef="#br0" timeOffset="171467.99">13406 13423 0,'0'0'0,"-18"18"15,0-1 1,18 1 0,-17 0-16</inkml:trace>
  <inkml:trace contextRef="#ctx0" brushRef="#br0" timeOffset="171764.71">13582 13370 0,'0'0'15,"0"18"1,0 0 0,0-1-16,0 18 15,18-35-15,-1 18 16,19-18-16,-19 0 15,18-35 1,-17 17-16,-18-17 16,0 17-16,0-17 15,-18 35-15,1-18 16,-1 1-16,1 17 16,-1 0-16,0 0 0,18 17 15</inkml:trace>
  <inkml:trace contextRef="#ctx0" brushRef="#br0" timeOffset="172037.43">13811 13335 0,'0'0'0,"0"18"0,0-1 16,18 19-16,-18-19 15,35 1 1,-17-18-16,-1-18 16,1 1-16,-18-19 15,0 19-15,0-19 16,0 19-16,0-19 16,-18 36-1,-17 0-15,18 18 16,-1 0-16,18-1 15</inkml:trace>
  <inkml:trace contextRef="#ctx0" brushRef="#br0" timeOffset="172298.12">14005 13353 0,'0'17'16,"0"-34"-16,0 52 0,18-17 15,-18-1-15,0 1 16,18-1-16,-1-17 16,1 18-16,-1-18 0,1 0 15,0-35-15,-1 17 16,-17 1-16,18-19 16,-18 19-16,0-1 15,0 0-15,-18 1 0,-17 17 16,0 0-16,0 35 15,-1-35-15</inkml:trace>
  <inkml:trace contextRef="#ctx0" brushRef="#br0" timeOffset="173142.87">14587 14199 0,'18'18'15,"-36"-36"-15,36 54 0,17-36 16,36 17-16,-36-17 15,18 0-15,35-17 16,-52-1-16,16 0 16,-16 1-16,-19-19 0,19 1 15,-36 0-15,-53-18 16,35 35-16,-70-17 16,35 17-16,-53 18 15,53 18-15,-35 35 16,53 0-16,-1 53 15,36-53-15,53 70 16,0-88-16,53 54 16,-53-72-1,88 18-15,-88-17 16,53-18-16,-53 0 16,-18-18-16,18 1 15,-35-1 1</inkml:trace>
  <inkml:trace contextRef="#ctx0" brushRef="#br0" timeOffset="173726.59">15487 13511 0,'-35'-35'15,"70"70"-15,-70-88 0,-1 18 16,19 35-16,-19 0 16,1 18-16,0 35 15,0-18-15,35 18 16,-18-18-16,18 1 0,18 34 16,-1-35-16,54 1 15,-36-36-15,0 17 16,1-17-16,-1-17 0,36-19 15,-36 19-15,0-36 16,-35 18-16,18-1 16,-18 1-16,-18 0 15,0-1-15,1 19 0,-18-19 16,-36-16-16,18 34 16,-18 18-16,36 0 15,0 70-15,17-34 16,36 34-1,0-52-15,34 35 16,-16-35-16,-19-18 16,19 17-16,-1-17 0,18 0 15,-35 0-15,17-17 16</inkml:trace>
  <inkml:trace contextRef="#ctx0" brushRef="#br0" timeOffset="173977.25">15769 13758 0,'18'71'16,"-36"-142"-16,53 177 0,-35-71 0,18 36 15,-18-36 1,0 1-16,0-19 15,-18-17-15,1 18 16,-1-36-16,1 1 16,-19-19-16,19 19 15,-19-36 1,19 17-16</inkml:trace>
  <inkml:trace contextRef="#ctx0" brushRef="#br0" timeOffset="174099.58">15699 13582 0,'17'0'0,"1"0"15,0 0 1</inkml:trace>
  <inkml:trace contextRef="#ctx0" brushRef="#br0" timeOffset="174384.1">15875 13282 0,'18'0'32,"-1"0"-32,1-18 15,52 1-15,-52 17 16,17-18-16,-17 18 0,0-17 16,-1 17-16</inkml:trace>
  <inkml:trace contextRef="#ctx0" brushRef="#br0" timeOffset="174516.45">15946 13317 0,'0'0'16,"17"53"-16,1-35 0,-18 17 16,0 0-16,0 1 15,0-19-15</inkml:trace>
  <inkml:trace contextRef="#ctx0" brushRef="#br0" timeOffset="175206.48">16228 13670 0,'0'0'16,"17"0"-16,19 0 15,-19 0-15,19-17 16,-19 17-16,1-18 16,0 18-16,-18-18 15,17 1 1,-17-1-16,-17 0 15,17 1-15,-18 17 16,-17-18-16,17 18 16,-35 18-16,35-1 15,-34 19-15,34-19 16,18 1-16,-18 17 16,18-17-16,0 17 0,0 0 15,0-17-15,18 17 0,0-17 16,52 17-16,-35-35 15,18 18-15,-17-18 16,-1 0 0,-18 0-16,1-18 15</inkml:trace>
  <inkml:trace contextRef="#ctx0" brushRef="#br0" timeOffset="175579.98">16669 13811 0,'17'-17'16,"-34"17"-1,-1 0 1,0 35 0,1-17-16,17 34 15,0-34-15,0 0 16,53-1-16,-36 1 15,36-18 1,-35-18-16,17 18 0,-17-17 16</inkml:trace>
  <inkml:trace contextRef="#ctx0" brushRef="#br0" timeOffset="177529.98">21026 11800 0,'-36'-52'0,"1"34"16,0 18-16,-1 0 16,1 0-16,0 18 0,0-1 0,-1 18 15,-34 89 1,52-71-16,-17 106 15,35-89-15,35 54 16,0-71-16,71-1 16,-35-34-16,-1 0 0,1-18 15,70-53 1,-70 18-16,34-71 16,-52 53-16,-17-88 15,-36 88-15,-53-71 16,17 71-16,-69-52 15,34 69-15,0 1 16,1 35-16,17 0 0,-53 53 16,71 0-16,17 53 15,18-53-15,18-1 16,35 1-16,-18-17 0,71 34 16,-36-52-16,19-1 15,-54-17 1,-17 0-16,-1 0 0</inkml:trace>
  <inkml:trace contextRef="#ctx0" brushRef="#br0" timeOffset="178121.05">21502 12471 0,'0'0'16,"17"0"-16,19 0 0,34 0 16,-34 0-1,34 0-15,-35 0 16,-17 0-16,17 0 16,-17 0-16</inkml:trace>
  <inkml:trace contextRef="#ctx0" brushRef="#br0" timeOffset="178326.09">21713 12330 0,'0'0'0,"-17"53"16,17-36-16,-18 18 0,18 36 15,0-53-15,0 17 16,0-17-16,53 34 15,-18-34-15,36-18 16,-18 0-16,35-18 16,-53 1-16</inkml:trace>
  <inkml:trace contextRef="#ctx0" brushRef="#br0" timeOffset="178706.04">22419 12206 0,'18'0'15,"17"0"1,0 0-16,18 0 16,-35 0-16,-1 0 0</inkml:trace>
  <inkml:trace contextRef="#ctx0" brushRef="#br0" timeOffset="178831.81">22472 12383 0,'0'0'0,"35"0"16,1 0-16,-1 0 0,0 0 16,-17 0-1</inkml:trace>
  <inkml:trace contextRef="#ctx0" brushRef="#br0" timeOffset="179590.34">23477 12506 0,'0'0'16,"53"176"-16,-17-105 0,16 70 16,-16-88-16,-1-18 15,-17-17-15,-1 0 0,1-18 16,-18-18-16,0 0 0,-35-70 15,17 17-15,-53-52 16,36 52-16,-35-70 16,52 53-16,-17-71 15,17 89-15,36-36 16,-1 88 0,72 1-16,-37 34 15,54 19-15,-70-19 16,-1 54-16,-35-36 15,-18 18-15,-17-18 16,-36 1 0,36-19-16,-18 1 15,36-18-15</inkml:trace>
  <inkml:trace contextRef="#ctx0" brushRef="#br0" timeOffset="180745.96">24165 12188 0,'-17'0'15,"34"0"-15,-52 0 0,-18 0 16,35 18-16,1 17 0,-36 18 16,53-17-16,0-19 15,18 36-15,17-35 16,35-1-16,-34-17 15,-1-17-15,0 17 0,0-18 16,1-17 0,-19 0-16,-17-18 15,0 35-15,-17 0 16,-1 1-16,18-1 0,-35 18 16,35 18-1,17 35 1,-17-36-16,53 36 15,-35-53-15,0 18 16,17 0-16,-17-18 0,-1 0 0,1 0 16,-18-18-1,0 0-15,0 1 0,0-19 16,0 19-16,-18-1 0,18 0 16,0 1-16,0-1 0,0 0 15,36 1-15,-19 17 16,54 0-16,-54 0 15,19 17-15,-19-17 16,1 0-16,17 18 16,-35 0-16,-17-1 15,-19 19 1,19-19-16,-1 1 16,0 35-16,18-35 15,0-1-15,18 18 16,17-35-16,-17 0 15,0 0-15,17-17 0,18-1 16,-36 1-16,19-36 16,-36 17-16,17 19 15,-17-19-15,-17 19 0,-1-19 16,0 36 0,1 0-16,17 18 15,17 35 1,-17-35-16,36 17 15,-19-17-15,1-1 16,0 1-16,-1 0 16,-17-36-1,0 0 1,18-17 0,-18 17-16,17 1 15,1 17-15,0 0 16,-1 0-16,-17 17 15,18-17-15,0 0 47,-18-17-31,17 17-16,1 0 16,0 0-1,-1 17 1,1-17-16,0 18 0,-18 0 15,17-18-15,18 0 16,-17 0-16,0 0 16,-18-18-16,17 0 15,-17 1-15,-17-1 16,-1 18 0,0 0-1,18 18-15,0-1 16,0 19-16,18-19 15,35 19-15,-35-36 16,17 17-16,18-17 16,-18 0-16,0-17 15,-17 17-15,0 0 16,-18-18-16,0 0 16</inkml:trace>
  <inkml:trace contextRef="#ctx0" brushRef="#br0" timeOffset="180890.34">25382 12224 0,'36'-18'16,"-72"36"-16,107-36 0,-36 0 15,0 18-15,1 0 16,-19-17-16,19 17 0,-1-18 16,-35 1-1</inkml:trace>
  <inkml:trace contextRef="#ctx0" brushRef="#br0" timeOffset="181056.28">25488 11942 0,'35'70'16,"-70"-140"-16,70 193 0,-17-88 0,0 71 15,-1 0 1,1-71-16,-18 1 15,0 16-15,18-16 16</inkml:trace>
  <inkml:trace contextRef="#ctx0" brushRef="#br0" timeOffset="181418.24">25753 12330 0,'0'0'0,"17"0"0,1 0 15,0 0 1,-18-36 0,-18 36-16,-17-17 15,17-1-15,1 18 0,-1 0 16,0 18-16,18 17 16,0-17-16,36 35 15,-1-18-15,18 0 16,-18-17-16,0-1 15,1-17-15,-1 18 16,-18-18-16,1-18 0,0 1 16,-1-1-16,-17 0 15,0 1-15,0-1 0,0-17 16,0 17-16,0 1 16,0-1-16,18 18 0,17-18 15,-17 18-15,35-17 16,-36 17-16,1 0 15</inkml:trace>
  <inkml:trace contextRef="#ctx0" brushRef="#br0" timeOffset="181968.29">26917 12277 0,'-71'35'0,"142"-70"0,-159 105 15,70 1-15,18-54 16,53 19-16,0-36 16,0 0-16,-18 0 15,18-18-15,35-17 16,-70 0-16,17-18 16,-35 17-16,0 19 0,-35-36 15,17 53-15,1-18 16,-1 18-16,18 18 0,-18 17 15,18-17-15,53 35 16,-17-36-16,52 19 16,-53-19-1,71 1-15</inkml:trace>
  <inkml:trace contextRef="#ctx0" brushRef="#br0" timeOffset="182224.89">27517 12153 0,'0'0'16,"-36"0"-16,1 18 16,35 17-16,18 0 15,-1-17 1,19 17-16,-1-17 0,18 35 16,-18-35-16,-17-1 15,-1-17-15,-34 18 16,-1-18-16,-35 0 15,36 0-15,-36-18 16,35 18 0,0-17-16,18-1 15,18 18-15,0-18 0,17 18 16</inkml:trace>
  <inkml:trace contextRef="#ctx0" brushRef="#br0" timeOffset="182469.92">27781 12294 0,'0'0'15,"0"-17"-15,-17 17 16,-1 0 0,0 17-16,1 19 15,-1-19-15,36 19 16,-1-1-16,1-18 16,0 1-16,-1 0 0,19-1 15,-19 1-15,-34-18 31,-19-18-15,1 18-16,17-17 16,1-1-16,17 0 15,17 18 1</inkml:trace>
  <inkml:trace contextRef="#ctx0" brushRef="#br0" timeOffset="182725.74">27993 12347 0,'-18'0'16,"1"0"-16,-1 18 16,18 0-1,0-1-15,0 1 0,18-1 16,-18 1-16,17 0 0,36-1 16,-35-17-16,17 0 15,-17 0-15,-1-17 0,19-1 16,-36 0-16,0-17 15,0 18-15,-18-19 16,0 19-16,1-1 16,-36 0-16,35 18 15,-35 18-15,36-18 16</inkml:trace>
  <inkml:trace contextRef="#ctx0" brushRef="#br0" timeOffset="183175.44">28399 12330 0,'-36'0'16,"72"0"-16,-89 0 0,35 0 0,-35 35 15,53-17-15,0-1 16,0 1-16,35 35 16,-17-18-16,17-17 15,1-18-15,17 17 0,-1-17 16,-16 0-16,-19-17 15,19-19 1,-36 19-16,0-36 16,-18 18-1,0 17-15,18 36 32,18 17-32,0-18 15,17 19-15,-17-19 16,-1 1-1,-17 0-15</inkml:trace>
  <inkml:trace contextRef="#ctx0" brushRef="#br0" timeOffset="183303.78">28663 12277 0,'0'0'0,"18"0"0,17 35 15,-17-17-15,-1-18 16</inkml:trace>
  <inkml:trace contextRef="#ctx0" brushRef="#br0" timeOffset="183637.17">28769 12400 0,'-18'18'16,"36"-36"-16,-53 53 0,35-17 15,0 0-15,0-1 0,17-17 16,1 18-16,0-18 0,17 18 15,-17-18 1,-1 0-16,-17-18 16,0 0-16,0 1 15,0-19-15,-17 19 16,17-1-16,0 1 16,17 17 15,19 17-31,-19-17 15,1 18 1,-1-18-16,1 0 0,0 0 16,-1 0-1,-17-18-15,18 1 16,-18-19 0,18 19-1,-18-1-15</inkml:trace>
  <inkml:trace contextRef="#ctx0" brushRef="#br0" timeOffset="183687.3">29034 12259 0,'0'0'16,"0"-18"-16,0 1 0</inkml:trace>
  <inkml:trace contextRef="#ctx0" brushRef="#br0" timeOffset="183898.86">28998 12100 0,'-17'106'15,"17"-53"1,-18 0-16,18-18 0,18 53 16,-1-52-16,19-1 15,-36-17-15,35-1 16,-17-34 0,-18-1-16,17 0 15,-17-17-15</inkml:trace>
  <inkml:trace contextRef="#ctx0" brushRef="#br0" timeOffset="184020.69">29104 12418 0,'18'0'0,"-18"17"16,-18-34-16,53 52 16,-17 0-16,0-35 15,-1 18-15,1 0 16,35-18 0,-35 0-16,34-18 15,-34 18-15,-18-18 16</inkml:trace>
  <inkml:trace contextRef="#ctx0" brushRef="#br0" timeOffset="184704.51">29863 12312 0,'17'71'0,"-34"-142"0,52 177 15,0-89-15,36 36 16,-18-53-16,-18 18 15,36-36-15,-36 18 16,0-53-16,-35 36 16,18-36-16,-36 18 15,0-1 1,1 19-16,-1 17 16,18 17-16,0 1 15,0 0-15,18-1 0,35 36 16,-36-35-16,19-1 15,-1-17-15,-17 18 0,17-18 16,-18 0-16,1-18 0,-18 1 16,0-1-16,0-17 15,0 17 1,0 1-16,0 34 31,0 1-15,18-18-16,-1 18 15,1-1-15,17-17 16,-17-17-16,-18-1 16,0 0-16</inkml:trace>
  <inkml:trace contextRef="#ctx0" brushRef="#br0" timeOffset="184821.31">30568 12259 0,'0'0'16,"35"0"-16,-17 0 16</inkml:trace>
  <inkml:trace contextRef="#ctx0" brushRef="#br0" timeOffset="184982.78">30568 12259 0,'53'-18'15,"-35"18"-15,-1 0 0,36-17 16,-17 17-16,-1-18 16,0 0-16,-17 18 15,-18-35 1,-18 35-16,1-17 16</inkml:trace>
  <inkml:trace contextRef="#ctx0" brushRef="#br0" timeOffset="185127.17">30709 12083 0,'18'88'0,"-36"-176"0,36 229 16,0-88-16,-18 53 15,17-18 1,1-35-16,0-36 16,-1-17-16,1-17 15</inkml:trace>
  <inkml:trace contextRef="#ctx0" brushRef="#br0" timeOffset="185400.9">30956 12118 0,'0'0'0,"-17"123"16,17-70-16,0-17 15,35 34-15,-17-52 16,-1-1-16,1-17 0,35 0 15,-36-17-15,-17-1 16,36-17 0,-1-18-16,-17 53 15,-1-18-15,18 36 16,-17 35 0,-18-18-16,0 0 0,18 36 15,-18 0 1,0-54-16</inkml:trace>
  <inkml:trace contextRef="#ctx0" brushRef="#br0" timeOffset="186022.45">31891 12330 0,'-18'0'16,"1"0"-16,-1 0 0,-17 35 16,17-17-16,18-1 0,18 36 15,17-18 1,36 1-16,-36-36 15,36 17-15,-36-17 16,18-35-16,-36 17 16,1-17-1,-18 0-15,-18 17 0,1-17 16,17 17-16,-53-17 16,35 35-16,1-18 15,34 18 1</inkml:trace>
  <inkml:trace contextRef="#ctx0" brushRef="#br0" timeOffset="186273.34">32226 12383 0,'0'0'15,"18"0"-15,0 17 0,-18 1 16,17-18-16,-17 35 16,0-17-1,0-1-15,18-17 16,-1 0-16,1 0 15,-18-17-15,18-1 16,-18 0-16,0 1 0,0-18 16,0 52 15,17 18-15,1-17-16,0 0 15,-1-1 1</inkml:trace>
  <inkml:trace contextRef="#ctx0" brushRef="#br0" timeOffset="186446">32403 12383 0,'17'-36'16,"1"36"-16,17-17 16,0 17-16,1 0 15,34-18-15,-52 18 16,35 0-16,-35-18 15,-1 1-15,-17-1 16,-17 18-16,-1-18 0,0-17 16</inkml:trace>
  <inkml:trace contextRef="#ctx0" brushRef="#br0" timeOffset="186562.81">32597 12118 0,'17'70'16,"-34"-140"-16,34 211 15,1-106-15,-18 18 16,0-17-16</inkml:trace>
  <inkml:trace contextRef="#ctx0" brushRef="#br0" timeOffset="186886.17">32685 12912 0,'0'88'16,"0"-176"-16,-18 194 0,18-89 15,-17-17-15,34-35 16,-17 0-16,0-1 16,18-52-16,-18 35 15,53-53-15,-36 71 16,36-71-1,-35 71-15,17 17 16,-35 36 0,0 0-16,-17-1 15,-1 19 1,0-36-16,1 17 16,34-17-1</inkml:trace>
  <inkml:trace contextRef="#ctx0" brushRef="#br0" timeOffset="187073.17">32985 12488 0,'0'18'15,"0"-36"-15,17 36 0,-17 0 16,18-1-16,-18 1 16,18-18-16,-1 0 15,1 0 16,0 0-15,-1 0 0</inkml:trace>
  <inkml:trace contextRef="#ctx0" brushRef="#br0" timeOffset="187302.27">33302 11977 0,'0'70'0,"0"-140"0,0 193 16,0 1-1,0-71-15,18 17 0,-18-17 16,0 0-16,0-18 0,0 1 15,0 17-15,-18-53 16</inkml:trace>
  <inkml:trace contextRef="#ctx0" brushRef="#br0" timeOffset="187446.66">33302 12312 0,'0'0'0,"36"0"0,16 0 16,-16 0-16,17 0 15,-18 0-15,-17 0 16,-1 0 0,-34 0-16</inkml:trace>
  <inkml:trace contextRef="#ctx0" brushRef="#br0" timeOffset="188165.34">24941 13317 0,'36'18'16,"-1"-18"-16,-17 0 16,70 0-16,-53 0 15,0 0-15,1 0 0,-1 0 16,-17 0-16,-1 0 0,-17-18 15</inkml:trace>
  <inkml:trace contextRef="#ctx0" brushRef="#br0" timeOffset="188370.42">25206 12965 0,'0'105'0,"0"-210"0,-18 263 15,18-87-15,-17 88 16,-1-89-16,36 1 0,35 35 16,-18-89-16,18 19 15,0-36-15,17 17 16,36-17-16,-71-17 16,1-1-16</inkml:trace>
  <inkml:trace contextRef="#ctx0" brushRef="#br0" timeOffset="-172128.61">7743 16475 0,'36'17'32,"17"-34"-32,17-19 15,-17 19-15,53-54 16,-71 36-16,36-53 15,-54 53 1,1-18-16,-18 0 0,0 17 16,-18-69-16,1 52 15,-18 0-15,17 35 0,0-17 16,1 35-16,-1 0 0,18 35 16,0 106-1,18-53-15,17 106 16,0-88-16,0 106 15,-17-142-15,-18 89 16,0-106-16,-18 35 16,-17-52-16,18-19 15,-19-17-15,19 18 0,-54-36 16,53 1-16,-17-54 16,18 36-16,17 0 15,17 17-15,18 0 0,36 1 16,-18 17-16,35 35 15,-53-17 1,36 34-16,-36-16 16,0 17-16,1-36 15,-1 19-15,-17-19 16,-1 1 0,1-18-16</inkml:trace>
  <inkml:trace contextRef="#ctx0" brushRef="#br0" timeOffset="-171861.9">8696 16087 0,'0'0'16,"-18"35"-16,18 53 15,0-17 1,0 52-16,0-52 16,0-1-16,18 1 0,0-18 15,-1 17-15,1-17 16,52 35-16,-34-52 0,-1-19 16,0 19-16,1-36 15,-1 17-15</inkml:trace>
  <inkml:trace contextRef="#ctx0" brushRef="#br0" timeOffset="-171500.89">9155 16669 0,'-18'70'16,"36"-140"-16,-36 176 0,53-36 15,-17-35-15,0-17 0,52 17 16,-35-17-16,36-18 15,-53-18 1,34 1-16,-52-19 16,18-16-16,-18 34 15,0-17-15,0 17 16,0 36-16,0-1 16,18 71-1,-1-52-15,1 17 16,0 0-16,-1-1 0,1-16 15,0 17-15,-18-36 0,0 54 16,0-54-16,-36 19 16,19-36-16,-19 0 15,19 0-15,-1-18 0,-35-35 16,18 18-16,-18-71 16</inkml:trace>
  <inkml:trace contextRef="#ctx0" brushRef="#br0" timeOffset="-171194.06">9084 16316 0,'0'0'16,"0"-18"-16,18 18 0,17-35 15,0 17-15,18-34 16,-35 34 0,-1-17-16,1 35 15,-18-18-15,0 36 16,18-1-16,-18 19 16,17-1-16,1 35 15,0-34-15,35 17 16,-36-36-16,1 18 15,35-17-15,-36-18 16</inkml:trace>
  <inkml:trace contextRef="#ctx0" brushRef="#br0" timeOffset="-170754.94">10001 16775 0,'18'17'16,"-36"-34"-16,18 52 0,0-17 16,-17-1-16,-1 1 0,-35 35 15,35-36-15,1 1 16</inkml:trace>
  <inkml:trace contextRef="#ctx0" brushRef="#br0" timeOffset="-170349.36">10354 16651 0,'0'0'0,"-18"0"16,1 35-16,17-17 15,0 17-15,0 1 0,0-19 16,35 54-16,-17-54 15,-1 1-15,19-18 16,-19 0-16,36 0 16,-35-18-16,17-34 15,-17 34-15,-1-17 0,-17 17 16,18-17-16,-18 17 16,18 18-1,-1 18-15,-17 17 0,36 53 16,-19-35-16,1 0 15,-18 0-15,17 0 0,-17-18 16,0 18-16,-17-18 0,-1-17 16,-35 35-16,18-36 15,-36-17 1,36-17-16,0 17 16,0-35-16,-1 17 0,1-53 15,17-34 1,18 52-16</inkml:trace>
  <inkml:trace contextRef="#ctx0" brushRef="#br0" timeOffset="-169987.9">10936 15752 0,'0'0'16,"71"52"-16,-54 1 0,72 106 15,-54-71-15,0 18 16,0-18-16,-17 18 0,0 71 16,-1-107-16,-34 71 15,17-88-15,-36 18 16,19-54-16,-19 19 16,19-36-1,-1 0-15</inkml:trace>
  <inkml:trace contextRef="#ctx0" brushRef="#br0" timeOffset="-168073.69">11765 16404 0,'18'0'16,"-1"0"-1,1 0-15,17 0 16,18 0 0,0-17-16,-18 17 0,18 0 15,-17 0 1,-19-18-16,19 36 15</inkml:trace>
  <inkml:trace contextRef="#ctx0" brushRef="#br0" timeOffset="-167914.27">11924 16545 0,'0'0'16,"18"18"-16,-1-18 0,18 18 15,1-18 1,34 0-16,-34 0 16,-1 0-16,-18 0 15</inkml:trace>
  <inkml:trace contextRef="#ctx0" brushRef="#br0" timeOffset="-164978.07">25541 5239 0,'0'0'15,"-18"0"-15,1 0 0,-1 0 16,36 0 15,17 17-15,0-17-16,71 0 15,-53 0-15,18 0 0,17 0 16,71-17-16,-71 17 16,18-18-16,-71 18 15,-17 18 1</inkml:trace>
  <inkml:trace contextRef="#ctx0" brushRef="#br0" timeOffset="-164326.76">22102 7003 0,'17'0'15,"54"0"1,-18 17-16,105-17 16,-69 0-16,105-17 15,-106-1-15,71 18 16,-89 0-16,-35 0 15,1 0-15</inkml:trace>
  <inkml:trace contextRef="#ctx0" brushRef="#br0" timeOffset="-160400.57">12965 16545 0,'17'0'16,"1"0"-1,0 0-15,34-17 16,-16 17-16,34 17 16,-52-17-16,17 0 15,0 0-15,1 0 0</inkml:trace>
  <inkml:trace contextRef="#ctx0" brushRef="#br0" timeOffset="-159799.46">14975 15875 0,'-17'18'16,"-1"-18"0,-17 0-16,17 0 15,-17 0-15,-71 17 16,36-17-16,-72 18 15,54 0-15,-70 17 16,69-18-16,19 1 16,-54 35-1,107-53-15,17 18 0,17-1 16,71 1-16,-17 0 16,70-18-16,-53 17 15,-17-17-15,-1 0 0,36 36 16,-88-19-1,-18 36-15,-18-35 16,-52 35-16,17-18 16,-53 35-1,53-52-15,0 17 0,18 1 16,35-19-16,35 1 16,71 0-1,-35-18-15,-1 0 0,89 0 16,-106 0-16,70 0 15,-87 0-15,-1 17 16,-35 1 0,0-1-16</inkml:trace>
  <inkml:trace contextRef="#ctx0" brushRef="#br0" timeOffset="-152475.03">14252 17127 0,'-17'18'16,"34"17"-16,-17-17 15,18 35 1,-18-36-16,0 1 0,18 17 16,-18-17-16,0-36 31</inkml:trace>
  <inkml:trace contextRef="#ctx0" brushRef="#br0" timeOffset="-152298.55">14235 16933 0,'17'0'16,"-34"0"-16,52 0 15,-17-17 1,-1 17-16,1 17 16</inkml:trace>
  <inkml:trace contextRef="#ctx0" brushRef="#br0" timeOffset="-152120.72">14358 17039 0,'0'0'15,"18"0"-15,-1 0 16,1 0 0,0-17-16,-1 17 15</inkml:trace>
  <inkml:trace contextRef="#ctx0" brushRef="#br0" timeOffset="-151538.25">14429 17180 0,'0'0'15,"0"18"-15,-18-18 0,36 0 16,-18 18-16,35-18 15,-17 0-15,-1 0 16,1 0-16,17-18 0,-17 18 16,-1-18-16,1 18 0</inkml:trace>
  <inkml:trace contextRef="#ctx0" brushRef="#br0" timeOffset="-151096.57">14940 17057 0,'0'53'16,"0"-18"-16,0 0 16,18 1-16,-18-1 0,35 18 15,-35-36-15,35 1 16</inkml:trace>
  <inkml:trace contextRef="#ctx0" brushRef="#br0" timeOffset="-150579.22">13917 15522 0,'0'0'16,"0"53"-16,0-18 0,0 1 15,0-19-15,0 19 0,18-1 16,-1-17-16,-17-1 0,36 18 15</inkml:trace>
  <inkml:trace contextRef="#ctx0" brushRef="#br0" timeOffset="-150329.72">14146 15646 0,'18'35'15,"-36"-70"-15,54 70 0,-19-17 16,19-18-16,-19 0 16,19 0-16,-1-18 15,-35 0-15,17 18 16,-17-17-16,-17-1 0,17 0 0,-35 1 16,17 17-1,0 0-15,-17 0 16,17 0-1,18 17-15</inkml:trace>
  <inkml:trace contextRef="#ctx0" brushRef="#br0" timeOffset="-150190.85">14482 15699 0,'0'0'0,"-18"17"0,-17 19 16,17-19-16,0 1 15,1-18-15,17 17 16</inkml:trace>
  <inkml:trace contextRef="#ctx0" brushRef="#br0" timeOffset="-149928.96">14570 15646 0,'-18'0'15,"36"0"-15,-36 17 0,18 1 0,0 17 16,18-35 0,17 18-16,-17-18 15,17 0-15,-17-18 0,34-17 16,-52 17-16,18-17 16,-18 0-16,0 17 15,-18 1-15,1 17 16,-36-18-1,35 18-15,1 0 16</inkml:trace>
  <inkml:trace contextRef="#ctx0" brushRef="#br0" timeOffset="-149678.8">14834 15540 0,'0'18'16,"0"-1"-16,0 1 15,0-1-15,0 19 0,18-1 16,0-17-16,17-18 16,0 0-1,18 0-15,-35-18 16,-1 0-16,-17-17 16,0 17-16,0-17 15,-17 18-15,-1-1 0,0 0 16,1 18-16,-1 0 15,1-17-15,-1 17 16,36 0 0</inkml:trace>
  <inkml:trace contextRef="#ctx0" brushRef="#br0" timeOffset="-149412.09">15117 15575 0,'0'18'16,"0"-36"-16,0 53 0,17-17 16,1 0-1,17-18-15,-17 0 16,35 0-16,-53-18 16,35-17-16,-35 17 15,-18 1-15,18-1 16,-35-17-1,17 35-15,1-18 16,-1 0-16,0 18 0,1 0 0,-1 0 16,1 0-16</inkml:trace>
  <inkml:trace contextRef="#ctx0" brushRef="#br0" timeOffset="-147832.35">16263 16228 0,'-18'0'16,"18"17"-1,0 36 1,0-17-16,18 34 16,0-35-16,-1-17 0,1 0 15,53-18-15,-54 0 16,18-18-16,18-35 15,-17 0 1,-19 18-16,1-18 16,-18 35-16,0 1 0,0 34 15,18 1-15,-18 106 16,17-36-16,1-18 16,-1 18-16,1-17 15,17 53-15,-17-72 16,-18 37-1,0-54-15,0-17 0,-35-1 16,17-17-16,-17 0 16,0-17-16,-1-1 15,19-17-15,-19-1 0,1 1 16,0-35 0,17 52-16,-17-17 0,53 35 31,34-18-16</inkml:trace>
  <inkml:trace contextRef="#ctx0" brushRef="#br0" timeOffset="-147482.39">16845 16563 0,'0'18'0,"0"-36"0,0 53 15,0 0-15,18-17 16,-1 0-16,1-1 16,0-17-1</inkml:trace>
  <inkml:trace contextRef="#ctx0" brushRef="#br0" timeOffset="-147359.56">16810 16351 0,'0'0'16</inkml:trace>
  <inkml:trace contextRef="#ctx0" brushRef="#br0" timeOffset="-146941.98">17286 15875 0,'0'0'16,"-18"71"-16,18-1 16,18 71-16,0-70 15,-1-1-15,19 36 16,-19-53-16,36 0 15,-17-35-15,16-18 16</inkml:trace>
  <inkml:trace contextRef="#ctx0" brushRef="#br0" timeOffset="-146696.83">17639 16387 0,'0'0'16,"0"52"-16,0-16 15,0-19-15,18 1 0,34 0 16,-34-18-16,53 0 16,-54 0-16,19-18 15,-19 0-15,1-17 16,-18 0-16,-18-18 16,-17 35-16,0-17 15,-1 17-15,1 1 16,17 34-1,36 1-15</inkml:trace>
  <inkml:trace contextRef="#ctx0" brushRef="#br0" timeOffset="-146318.32">18133 16422 0,'-53'0'16,"106"0"-16,-124 17 0,54-17 15,-1 18-15,0 0 16,18-1-16,18-17 16,0 0-16,-1 0 0,54-17 15,-54 17-15,19-18 16,-36 0-16,17 18 16,-17 18 15,0 17-31,0 1 0,18-1 15,-18 18-15,18-18 0,17 36 16,0-36-16,-17 18 16,-1-35-1,-17-1-15,-17-17 16,-18 0-16,-18 0 16,17-17-16,-34-19 15,35 19-15,-36-1 16,36 0-1,17 1-15</inkml:trace>
  <inkml:trace contextRef="#ctx0" brushRef="#br0" timeOffset="-145450.5">18680 16245 0,'0'18'16,"0"0"-16,0 17 16,17 18-16,1-18 15,0 0-15,-1-17 0,18 0 16,1-18-16,-19 17 0,72-34 15,-72-1-15,36-35 16,-35 36 0,-1-36-16,-17 17 15,0 19-15,-17-1 16,17 36 0,0 70-1,17-35-15,19 53 16,-19-53-16,1-1 0,17 37 15,-17-36-15,-18-18 16,0-17-16,0 17 0,-35-18 16,-1 1-1,-34-36-15,17-17 16,18 18-16,-54-36 16,54 17-16,17 19 15,1-1-15,-1 0 0,18 1 16,18 17-16,35 0 15,-18 0-15</inkml:trace>
  <inkml:trace contextRef="#ctx0" brushRef="#br0" timeOffset="-145246.46">19332 16545 0,'0'18'15,"18"17"1,0-17-16,-1 35 16,-17-18-16,18-17 0,-18-1 15,0 1 1,17 0-16,1-18 16</inkml:trace>
  <inkml:trace contextRef="#ctx0" brushRef="#br0" timeOffset="-145117.12">19403 16369 0,'0'-18'16,"0"1"-16,0-1 16,-18 18-16,18-18 0</inkml:trace>
  <inkml:trace contextRef="#ctx0" brushRef="#br0" timeOffset="-144774.21">18627 16016 0,'17'0'15,"1"-18"-15,17-17 16,1 0-16,-19 0 0,36-71 16,-18 53-16,-17 0 15,0 0-15,-1 18 16,1 0-16,0 35 15,-1 52 1,1-16-16,35 34 16,-36-17-16,19 18 15,-1-54 1</inkml:trace>
  <inkml:trace contextRef="#ctx0" brushRef="#br0" timeOffset="-137867.52">27040 15769 0,'0'-17'0,"0"34"47,0 54-47,0-36 16,18 53-16,0-53 15,17 18-15,-17-35 16,35 17 0,-36-35-16,36 0 15,-18-17-15,1-36 16,-19 17-16,1-34 15,0-1 1,-18 54-16,17 17 0,-17 17 16,0 54-1,18-18-15,-18 17 0,53 54 16,-36-54-16,19 36 16,-1-53-16,-17 35 15,-18-70 1,0 35-16,-18-35 15,0-18-15,1 0 0,-19 0 16,1 0-16,-18 0 0,18-18 16,-53-17-16,52-1 15,1 19-15,18-1 16,-1-17-16,0-18 16,18 35-16,53-52 15</inkml:trace>
  <inkml:trace contextRef="#ctx0" brushRef="#br0" timeOffset="-137710.1">27799 15875 0,'35'-18'15,"-70"36"-15,88-53 0,-18 35 16,-17 0-16,-1 17 15</inkml:trace>
  <inkml:trace contextRef="#ctx0" brushRef="#br0" timeOffset="-137604.75">27869 16087 0,'0'0'16,"18"0"-16,0 0 0,-1 0 15,19-18 1</inkml:trace>
  <inkml:trace contextRef="#ctx0" brushRef="#br0" timeOffset="-137126.56">28346 14358 0,'88'-18'15,"-176"36"-15,211-36 0,-70 18 16,35 0-16,-35 0 16,-18 0-16</inkml:trace>
  <inkml:trace contextRef="#ctx0" brushRef="#br0" timeOffset="-136691.9">28452 14376 0,'35'35'15,"0"0"1,-17 1-16,17 16 15,-35-16-15,18 17 0,-1 52 16,-17-34 0,0 88-16,0-71 0,0 18 15,-17 17-15,17 1 16,0 140-16,0-105 16,17 123-1,-17-141-15,36-17 0,-19-1 16,1 1-16,-1-1 0,-17 1 15,18-18-15,-18-1 0,18 107 16,-18-106-16,0 88 16,0-106-16,17 0 15,-17-17-15,0-1 0,18-17 16,0-17-16,-1-19 16,1 1-16,17-18 0,-17 18 15,52-36-15,-52 18 16,35-18-16,-53 1 15,18-19-15,-18 19 16</inkml:trace>
  <inkml:trace contextRef="#ctx0" brushRef="#br0" timeOffset="-129513.09">25788 8114 0,'-18'-18'16,"36"18"-16,17-17 15,1 17 1,87 0-16,-35 0 15,142 17-15,-72-17 16,1 0-16,17 0 0,1 0 16,193 0-16,-211-17 15,53 17 1,-142 0-16,-34 0 16</inkml:trace>
  <inkml:trace contextRef="#ctx0" brushRef="#br0" timeOffset="-110648.45">29069 14358 0,'0'0'0,"-18"18"0,1-18 16,-1 17-16,18 1 16,-18 0-16,18 35 15,18-53-15,0 17 16,17 1-16,-17-18 16,34 0-16,-34 0 15,17-18 1,-35 1-16,0-1 0,0-35 15,-17 35-15,-1 1 16,0-1-16,1 0 0,-18 1 16,17 17-16,-17 35 15,17-17-15</inkml:trace>
  <inkml:trace contextRef="#ctx0" brushRef="#br0" timeOffset="-110493.04">29104 14746 0</inkml:trace>
  <inkml:trace contextRef="#ctx0" brushRef="#br0" timeOffset="-110346.15">29104 14940 0,'0'0'16,"18"0"-16,-1 0 15</inkml:trace>
  <inkml:trace contextRef="#ctx0" brushRef="#br0" timeOffset="-110248.28">29139 15117 0</inkml:trace>
  <inkml:trace contextRef="#ctx0" brushRef="#br0" timeOffset="-109965.82">29175 15346 0,'0'0'16,"0"35"-16,17-17 0,-17 17 15,0-17-15,18 17 16,-18-17-16,18-1 16,-18 1-16,17 17 0,1-17 15,-18-1-15,18 19 16</inkml:trace>
  <inkml:trace contextRef="#ctx0" brushRef="#br0" timeOffset="-109293.03">29263 16051 0,'0'18'16,"18"0"15,-18-1-15,-18 1-1</inkml:trace>
  <inkml:trace contextRef="#ctx0" brushRef="#br0" timeOffset="-109137.13">29316 16281 0,'-18'0'15,"36"0"-15,-36 17 0,18 1 16</inkml:trace>
  <inkml:trace contextRef="#ctx0" brushRef="#br0" timeOffset="-109036.85">29369 16387 0,'0'0'16,"0"17"-16,-18 1 16,18-1-16,-18 1 15</inkml:trace>
  <inkml:trace contextRef="#ctx0" brushRef="#br0" timeOffset="-108836.32">29369 16739 0,'17'0'15</inkml:trace>
  <inkml:trace contextRef="#ctx0" brushRef="#br0" timeOffset="-108713.49">29422 17004 0,'-18'0'0</inkml:trace>
  <inkml:trace contextRef="#ctx0" brushRef="#br0" timeOffset="-108335.49">29316 17568 0,'0'0'16,"0"18"-16,0 17 16,0-17-16,-18 70 15,18-35-15,0-18 0,0 1 16,0-1-16,0 0 0,35 18 15,-17-53 1,53 18-16,-36-36 16,36-17-16,-54-1 15,1 1-15,-1 0 0,-17 0 16,-17-54-16,-1 54 16,-35-35-16,18 52 15,0 0-15,-1 1 16,19-1-16,-19 0 0,19 1 15</inkml:trace>
  <inkml:trace contextRef="#ctx0" brushRef="#br0" timeOffset="-107417.51">29510 14358 0,'0'0'15,"18"-35"-15,-18 17 0,17 1 16,1 17 31,-1 0-32,1 0-15,17 0 0,-17 0 16,17 0-16,1 0 0,-19-18 16,36 36-16,-35-1 15,17 36 1,-35-18-16,18 54 15,-1-37-15,19 72 16,-36-54-16,35 107 16,-35-89-16,35 106 15,-17-88-15,-1 123 16,1-123-16,0 141 16,-18-106-16,0 88 15,0-105-15,0-1 16,0-17-16,0 0 0,0 53 15,0-71-15,0 35 16,17-70 0,-17 0-16,36 53 15,-19-53-15,1 53 16,0-53-16,-18 0 0,17 17 16,1 54-1,-1-71-15,19 17 16,-36-35-16,17 18 15,-17-35-15,0 0 16,-17-1 0,-1-17-16,0 18 15,1-18-15,-1 18 0,1-18 16,-1 0-16,0 0 16,1 0-16,-1 0 15,18-18-15,-18 18 16,1 0-16,-19 18 15,19-18 1,-19 0-16,1 17 16,0-17-16,17-17 15</inkml:trace>
  <inkml:trace contextRef="#ctx0" brushRef="#br0" timeOffset="-98876.48">30374 15487 0,'18'0'15,"17"0"-15,0-18 0,18 18 16,0-17-16,0 17 16,0-18-16,18 18 0,17 0 15,-53 0-15,36 0 16,-54 0-16</inkml:trace>
  <inkml:trace contextRef="#ctx0" brushRef="#br0" timeOffset="-98581.7">30568 15258 0,'0'0'16,"-17"0"-16,-1 0 15,-17 35-15,-1-17 16,1-1-16,-18 54 16,36-54-16,-1 19 15,0-19-15,18 19 0,0-1 16,18-17-16,35-1 16,-36 1-16,72-1 15,-36 1-15,17-18 16,-35 18-1,1-18-15</inkml:trace>
  <inkml:trace contextRef="#ctx0" brushRef="#br0" timeOffset="-98131">31485 15258 0,'0'0'16,"-35"35"-16,18-17 15,-1 34-15,0-34 16,18 0-16,36 35 15,-19-36-15,54 19 16,-36-36-16,36 0 16,-36 0-16,18 0 15,-36-18-15,19 0 16,-36 1-16</inkml:trace>
  <inkml:trace contextRef="#ctx0" brushRef="#br0" timeOffset="-97943.15">31679 15328 0,'0'0'0,"0"18"0,0-1 0,-17 36 16,17-17-16,0 52 16,17-53-1,1 36-15,-18-36 16,35 18-16,-35-35 15,18-1-15</inkml:trace>
  <inkml:trace contextRef="#ctx0" brushRef="#br0" timeOffset="-97503.59">31926 15363 0,'0'18'31,"18"35"-15,-18-35-16,18 17 15,-18 0-15,17 1 0,1-19 16,0 18-16,17 36 0,-35-53 15,18 35-15,-18-36 16,-18 1 0,0-18-16,-17 0 15,17-18-15,1 1 0,17-1 16,-18 0-16,18-17 0,0-18 16,0 35-16,35-34 15,-17 34-15,17 0 16,-17 1-16,17-1 0,0-35 15,-17 35 1,-18-35-16,0 36 16,0-1-16,-18 1 0,1-1 15,-1 18-15,1-18 0,-19 36 16,19 0 0</inkml:trace>
  <inkml:trace contextRef="#ctx0" brushRef="#br0" timeOffset="-97142.34">32262 15275 0,'0'0'0,"0"-17"16,35 17-16,0 0 15,18 0 1,-18 0-16,-17 17 15,-18 1-15,0 35 16,0-36-16,-18 19 0,1-19 16,-19 36-16,19-17 15,17-19-15,0 1 16,0 17-16,35 0 16,-17-17-16,35 17 15,-36-17-15,1 17 16,-18-17-16,-18 0 15,1-1-15,-54-17 16,18 0-16,-17 18 16,34-18-16,-17 0 15,53-18 1</inkml:trace>
  <inkml:trace contextRef="#ctx0" brushRef="#br0" timeOffset="-96884.65">32738 15399 0,'0'0'16,"0"17"0,0 19-1,0-19-15,0 36 16,17-35-16,1 0 15,0-1-15,-1-17 0,19 18 0,17-1 16,-18-17 0,18 0-16,-36 0 15,1 0-15,-36 0 16</inkml:trace>
  <inkml:trace contextRef="#ctx0" brushRef="#br0" timeOffset="-96717.71">32949 15469 0,'-17'106'16,"34"-212"-16,-34 265 0,17-53 16,0-53-16,0 53 15,0-53-15,-18 17 16,18-35-16</inkml:trace>
  <inkml:trace contextRef="#ctx0" brushRef="#br0" timeOffset="-94666.91">25770 8308 0,'18'0'0,"0"0"16,17 0-16,18-18 15,-18 18-15,36 0 16,-1 0-16,18-17 0,124 17 16,-71 0-16,141-18 15,-140 18-15,16 0 16,-17-18-16,-17 18 0,123 18 15,-159-18-15,71 0 16,-106 18-16,17-18 16,-52 0-16</inkml:trace>
  <inkml:trace contextRef="#ctx0" brushRef="#br0" timeOffset="-90534.89">19491 17216 0,'0'17'0,"18"1"16,17-1-16,0 1 0,0 0 16,71 17-16,-35-17 15,52 17 1,-52-17-16,70-18 15,-88 0-15,53 0 16,-71-18-16,18 18 16,-53-18-16</inkml:trace>
  <inkml:trace contextRef="#ctx0" brushRef="#br0" timeOffset="-90143.85">19420 17445 0,'0'0'0,"0"-18"31,18-17-15,-18 17-16,0-35 15,0 18-15,0-18 16,0 36-16,0-1 16,0 0-16,0 1 31,35 17-16,-17-18-15,17 18 0,53-18 16,-35 1-16,0 17 16,0-18-16,35 18 15,-52 0-15,17 0 16</inkml:trace>
  <inkml:trace contextRef="#ctx0" brushRef="#br0" timeOffset="-80840.72">26070 6191 0,'0'-17'15,"-17"-1"16,17 36 16,0-1-31,0 19-16,0-19 16,0 36-16,0-35 15,17 35 1,-17-36-16,0 1 0</inkml:trace>
  <inkml:trace contextRef="#ctx0" brushRef="#br1" timeOffset="-37781.81">3140 8343 0,'-18'0'32,"18"18"-32,18-1 15,-18 19-15,0-19 16,0 19-16,17 17 16,-17-18-16,0 35 0,18-17 15,0 88-15,-18-70 0,17 0 16,-17-1-16,0 1 15,18 70-15,-18-71 16,0 1-16,0-1 16,-18 54-16,18-54 0,0 54 15,0-53 1,0-19-16,0-16 0,0 17 16,18 17-16,-18-35 15,35 36-15,-35-53 16,18 35-16,-1-18 15,1 0 1,-18-17-16,18 17 0,-1-17 16,1-1-16,0 1 15,-18 0-15,17-1 16,1 19 0,-18-19-16,0 1 0,0 17 15,0-17 1,18 35-16,-18-36 15,0 1-15,17 0 16,-17-1-16,18-17 16,0 18-1,-1-18-15,1 0 16,-1 0-16,1 17 16,0-17-16,-1 18 15,1-18-15,0 18 16,17-18-16,0 0 15,-17 0-15,17 17 16,0-17 0,1 0-16,-19 0 0,36 0 15,-18 0-15,36 0 16,-18 0-16,18 0 16,-36 0-16,53 18 15,-53-18 1,1 18-16,-1-18 0,35 35 15,-34-17-15,34-1 16,-17 1-16,-18-18 16,18 17-16,0-17 0,53 18 15,-53-18 1,53 0-16,-53 0 16,0 0-16,17 0 0,-17 0 15,0 0-15,0 0 0,18 0 16,52 0-1,-70 0-15,0 0 0,17 0 0,-17 0 16,18 18-16,-18-18 16,70 0-16,-70 0 15,53 17 1,-53-17-16,0 0 0,0 18 16,0-18-16,52 0 15,-52 18-15,71-18 16,-71 17-16,0-17 0,53 0 15,-1 18 1,-52 0-16,35-1 16,-35 1-16,-17-18 15,17 18-15,-18-1 0,53 1 16,-35-18-16,35 17 16,-35-17-16,0 18 15,0-18-15,-18 0 0,53 18 16,-35-1-16,18-17 15,-18 18 1,17-18-16,-34 18 16,52-18-16,-53 0 15,53 17-15,-52-17 16,34 0-16,-35 0 16,1 0-16,-1 18 15,0-18-15,36 0 16,-36 0-16,36 0 15,-36 0-15,0 0 16,0 0-16,-17 0 0,53 0 16,-54 0-16,54 0 15,-54 0-15,1 0 16,17-18-16,-17 18 0,35 0 16,-35 0-16,35 0 15,-36 0-15,1 0 16,-1 0-1,1 18 1,0-18 0,-1 0-1,1 0 1,0 0 0,-1 0-1,1 18 1,0-18-1,-1 0 1,1 0-16,-18-18 16,35 18-1,-17 0-15,-1 0 16,1 0 0,0 0-1,-1 0-15,1 0 16,0 0-1,-1 0-15,1 0 16,-1 0 0,1 0 31,0 0-1,-1 0-30,-17 18 93,0-1 48,18-17-142,0 0 48,-1 0-48,1 0 1,0 0-16,-1-17 0,1 17 16,17 0-1,-17 0-15,-1 0 16,19 0-16,-1 0 16,-17 0-16,-1 0 15,36 0 1,-18 0-16,36 0 0,-36 0 15,1 0-15,52-18 16,-53 18-16,53 0 16,-35 0-16,35 0 15,-35 0-15,53-18 16,-53 18-16,53 0 16,-53 0-16,70 0 15,-70 0-15,71-17 16,-71 17-1,-1 0-15,19 0 0,-18 0 16,70 0-16,-52 0 16,52-18-16,-52 18 15,52-18 1,-52 18-16,70-17 16,-53 17-16,53-18 15,-70 18-15,88-18 16,-89 18-16,71 0 15,-70-17-15,88-1 16,-89 18-16,71-17 16,-70 17-16,70 0 15,-70-18-15,70 18 16,-71 0-16,1 0 16,-1 0-16,71-18 15,-52 18-15,-19-17 16,18 17-16,-17-18 0,17 18 15,-17 0-15,105-18 16,-105 18-16,105 0 16,-88-17-16,71 17 15,-71 0-15,18-18 0,70 18 16,-70 0 0,88-18-16,-106 18 15,18 0-15,0 0 0,-18 0 16,18 0-16,0 0 15,0 0-15,0 0 0,123 0 16,-123 0-16,141 0 16,-124-17-16,1 17 15,140 0-15,-140 0 16,123-18-16,-124 18 16,1 0-16,123-18 15,-36 18 1,-123-17-16,89 17 15,-89-18-15,-17 18 0,-1-17 16,-17 17-16,0 0 0,53-18 16,-53 0-16,-18 18 15,36-17 1,-54 17-16,1-18 16,-1 18-16,-17-18 15,0 1-15,0-19 16,0 19-16,18-36 15,-18 35-15,18-52 16,-18 34-16,17-52 16,1 35-16,0 0 15,-1 0-15,-17 1 0,18-1 16,0-71-16,-18 54 16,17-54-1,-17 54-15,0-1 0,0 0 16,0-70-16,0 71 15,-17-71-15,-1 70 16,0-88-16,18 89 16,-35-54-16,35 54 15,-18-18 1,1 35-16,-19 0 16,19 18-16,17 17 15,-18 0-15,1 1 0,17-1 16,-18 0-16,18 1 15,-18 17-15,18-18 0,-17 18 16,-1 18 0,-35-1-1,35 1-15,-52 0 16,17-18-16,18 17 0,-89-17 16,71 0-16,-70 0 15,52 0 1,18 0-16,-88 0 15,71-17-15,-89 17 16,88 0-16,-87 0 16,69 0-16,1 0 0,0 0 15,-106-18 1,88 18-16,-88 0 16,106 0-16,-18 0 15,0 0-15,-123 0 0,123 0 16,-17 18-16,-107-18 15,125 17-15,-107-17 16,88 0-16,19 0 16,-1 0-16,-18 0 0,-105 0 15,123 0-15,-123 0 16,123-17-16,-17 17 16,-1 0-16,-88 0 15,89 0-15,17 0 16,0 0-16,0-18 0,1 18 15,-1 0-15,0-18 0,-106 18 16,106 0 0,18 0-16,-18 0 0,-88 0 15,89 0-15,16 0 16,-87 0-16,88 0 16,0 0-16,-1 0 0,1 0 15,18 0-15,-19 0 0,-105 0 16,106 18-1,-18-18-15,18 0 0,-123 18 16,122-1-16,-17-17 16,1 18-16,16 0 0,-122-1 15,105-17-15,0 0 16,18 18-16,-124-1 16,106-17-16,-105 18 15,105 0-15,0-18 16,-106 17-16,124-17 15,-123 0-15,122 0 16,-16 0-16,16 0 0,-16 0 16,16-17-16,-17 17 0,-70-18 15,70 18 1,-52-18-16,69 1 16,-87-1-16,88 1 15,-89-1 1,89 0-16,0 18 0,0-17 15,0 17-15,-1-18 0,-87 18 16,88 0-16,-89-18 16,89 18-16,-88-17 15,88 17-15,-1 0 16,1-18-16,0 18 0,0-18 16,0 18-16,-71-17 15,88 17-15,-87-18 16,87 0-16,0 18 15,-70-17-15,53 17 16,-53-18-16,71 18 16,-89-17-1,88 17-15,-105-18 16,105 18-16,-123 0 16,106-18-16,-106 18 15,88 0-15,-88-17 16,106 17-16,-88 0 15,105 0-15,-88 0 16,89 0-16,-1 17 16,18-17-16,0 0 0,-53 18 15</inkml:trace>
  <inkml:trace contextRef="#ctx0" brushRef="#br1" timeOffset="-30446.47">7938 8890 0,'0'-18'15,"17"18"-15,-17 18 31,18-18-15,-18-18 31,0 1-31,-18 17-16,18-18 15,-17 0 1,-1 1-16,0 17 15,-17-18-15,0 1 16,-1-1-16,1 18 16,-53-18-1,53 18-15,-89 18 16,71-18-16,0 18 16,-17-1-16,17 1 0,-18-1 15,18 19-15,-70 34 0,70-17 16,0 0-16,0 0 0,18 18 15,-18 105 1,35-88-16,18 18 0,18 88 16,0-88-16,17-18 15,0 0-15,18 0 0,0-17 16,70 52-16,-52-87 16,70 17-1,-53-36-15,71 1 16,-71-36-16,-17 1 0,88-72 15,-18-34 1,-88 52-16,17-87 16,-52 52-16,-1 18 0,1-124 15,-36 89 1,-34-71-16,16 105 16,-52-69-16,35 105 15,-70-53-15,52 71 16,-70-18-16,70 53 15,19 0-15,-19 0 16</inkml:trace>
  <inkml:trace contextRef="#ctx0" brushRef="#br1" timeOffset="-26141.19">16334 11430 0,'17'-18'31,"-17"1"0,-17-1 16,-1 18-31,18-18-16,-18 18 16,1-17-16,-1 17 0,18-18 15,-18 18-15,1 0 0,-1-17 16,1 17-16,-19 0 15,19 0-15,-19 0 16,19 0-16,-19 0 16,19 0-1,-19 0-15,19 17 16,-18-17-16,17 18 0,0-18 16,-17 17-16,35 1 15,-35 0-15,35-1 16,-18-17-16,18 18 15,-18 0-15,1-1 16,-1 1-16,18 0 16,-17-1-16,-1 1 0,0-1 15,1 19-15,-1-19 16,18 1-16,-18 17 16,18-17-16,0 0 15,0-1-15,0 19 0,0-19 16,0 18-16,-17-17 0,17 35 15,0-35-15,0 35 16,0-36-16,17 18 16,-17 1-1,36-1-15,-19 0 16,19 18-16,-19-35 16,36 35-16,-18-36 15,18 36-15,-17-35 16,52 17-1,-35-17-15,35-18 16,-35 0-16,70 0 16,-70-18-16,71-17 15,-71 17-15,-1-17 16,1 17-16,0-17 0,18-35 16,-53 34-16,17-52 15,-35 35-15,0-70 16,-18 35-16,-52-71 15,34 71-15,-87-54 16,70 90-16,-71-19 16,72 53-1,-1 1-15,17-1 0,1 18 16,0 18-16</inkml:trace>
  <inkml:trace contextRef="#ctx0" brushRef="#br1" timeOffset="-20174">15522 8837 0,'18'0'0,"-18"18"47,0-1-32,0 1-15,0 17 16,-18 1 0,-35-1-16,18 0 15,0 18-15,-18-18 16,18 1-16,-36 34 15,36-35-15,-18 1 0,18-1 16,-54 36-16,54-54 16,-53 36-16,35-18 15,18-17-15,-36 35 16,36-18-16,-36 18 16,36-35-16,-36 52 15,36-34-15,0-1 16,-18 35-16,18-34 15,-1 17-15,19-18 16,-1 0-16,1 0 16,-1 1-16,0-19 0,18 19 15,-17 34-15,-1-35 16,18-17-16,0 17 0,0 1 16,0 17-16,18-18 15,-1-17-15,1 17 16,-18-18-16,18 19 0,34-1 15,-34-17-15,53 17 16,-54-35-16,54 35 16,-36-17-16,18-1 15,-18 1-15,53 0 16,-52-1 0,52 1-16,-35-18 15,53 18-15,-53-1 16,0-17-16,-1 0 0,1 18 15,71 0 1,-71-18-16,70 0 16,-70 17-16,71-17 15,-71 0-15,-1 0 16,1 0-16,18 0 0,35 0 16,-36 0-16,19 0 15,-37-17-15,54 17 16,-53-18-16,53 0 15,-53 18-15,53-17 16,-53 17-16,70-36 16,-70 19-16,53-1 15,-53 0-15,-18 1 16,0 17-16,18-18 0,-17 1 16,-1 17-16,0-18 15,18-17-15,-35 17 16,17-17-16,-35 17 15,-18-17-15,-35-18 16,0 0 0,18 18-16</inkml:trace>
  <inkml:trace contextRef="#ctx0" brushRef="#br1" timeOffset="-19657.07">17074 10195 0,'0'0'16,"-17"0"-16,-18-17 15,17-1-15,-17 18 16,17-18-16,-17 1 0,17-1 0,-35 0 16,36 1-16,-36-18 15,17 35-15,-17-18 16,36 18 0,-36-18-16,18 18 15,-18-17-15,35 17 16,-35-18-16,35 0 15,-34 1 1,34 17-16,-35-36 16,35 19-16,1-18 15,-1 35-15,-35-36 16,36 19-16,-36-19 16,35 19-16,-17-19 15,17 1-15,-17 0 16,17 0-16,18 17 15,-18-17-15,18 17 0,-17-53 16,17 54-16,0-36 16,0 18-16,0-18 15,0 17-15,-18-34 16,1 35 0,-36-18-16,17 17 15,-34-17-15,35 36 16,-18-36-1,17 35-15,-17-35 16,36 53-16,-36-35 16,35 35-16,-17 0 15,17 0-15</inkml:trace>
  <inkml:trace contextRef="#ctx0" brushRef="#br1" timeOffset="-18737.3">17074 10195 0,'36'18'15,"-19"0"-15,1 34 16,0-34-16,-1 53 16,-17-54-16,0 19 15</inkml:trace>
  <inkml:trace contextRef="#ctx0" brushRef="#br1" timeOffset="-16949.57">21396 11465 0,'0'0'16,"0"-17"-16,18-19 16,-1 19-16,-17-1 0,0 0 15,0-17-15,-17 18 16,-19-19-16,1 19 16,-71 17-1,53 17-15,-88 19 16,53-1-16,17 0 0,-87 53 15,87-35-15,18 0 16,-17 18-16,-1 70 16,36-53-16,35 106 15,17-106-15,19 18 16,17 0-16,17 0 0,1-18 16,17 18-16,18-36 0,123 71 15,-105-88-15,-1-17 16,18-19-16,0-17 0,124-17 15,-142-19 1,71-52-16,-105 18 16,16-72-16,-69 54 15,-19 0-15,-17-18 0,-17-105 16,-36 87-16,-71-123 16,18 124-16,-140-89 15,122 124 1,-141 0-16,160 70 15,-1 18-15,35 18 16</inkml:trace>
  <inkml:trace contextRef="#ctx0" brushRef="#br1" timeOffset="-8445.71">5786 16739 0,'-18'0'15,"18"18"-15,18-18 16,17 18 0,53-1-1,-17-17-15,70 18 16,-53-18-16,-18 0 16,19 0-16,-19 0 0,-17-18 0,18 18 15,17-17-15,-35 17 16,-18-18-1,-17 0-15,-18 1 0,0-1 16</inkml:trace>
  <inkml:trace contextRef="#ctx0" brushRef="#br1" timeOffset="-8168.97">6421 16563 0,'35'0'0,"18"35"16,35-17 0,0 17-1,-35-17-15,53 17 16,-71-17-16,36 17 16,-36-17-16,-17-1 15,-18 1-15,0 0 0,-53 34 16,17-34-16,-69 53 15,52-36 1,-71 35-16,71-17 16,18 0-16,-18-17 0</inkml:trace>
  <inkml:trace contextRef="#ctx0" brushRef="#br1" timeOffset="7725.95">12241 5609 0,'-17'0'16,"17"18"0,0-1-16,-18 1 0,18 17 15,-18 36 1,1-18-16,-1 35 15,1-53-15,-1 54 16,0-54-16,1 0 16,17-17-16,0 17 0,-18 0 15</inkml:trace>
  <inkml:trace contextRef="#ctx0" brushRef="#br1" timeOffset="7965.09">11906 6050 0,'0'53'0,"0"-106"0,0 124 16,18-18-1,0-36-15,17 19 16,-18-36-16,19 0 15,-1 0-15,0 0 0,36-36 16,-36 1-16,18 17 16,-18-17-16,1 17 0,-19 18 15,1-17-15</inkml:trace>
  <inkml:trace contextRef="#ctx0" brushRef="#br1" timeOffset="10161.74">27040 5362 0,'18'0'16,"0"-17"-16,-1-19 0,54-34 16,-18 17-16,35-53 15,-53 35 1,18 19-16,35-72 16,-52 71-16,17-35 15,-36 53-15,19-18 16,-36 35-16</inkml:trace>
  <inkml:trace contextRef="#ctx0" brushRef="#br1" timeOffset="10512.17">26970 5098 0,'-18'53'16,"18"-36"-16,-17 54 15,17-54 1,17 36-16,1-35 16,0 0-16,17-18 15,0 0-15,0 0 0,1 0 16,-1-18-16,0 0 0,0 1 0,1 17 16,-19-18-16,19 0 0,-19 1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09:08.34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1940 7232 0,'-17'18'16,"34"-18"31,1 17-32,0-17-15,17 18 0,35-18 16,-34 18-16,105-36 15,-71 18 1,19 0-16,122-18 16,-87 1-16,17-1 15,0 18-15,0-18 0,141 1 16,-141 17-16,142-36 16,-142 36-16,0-17 15,0 17-15,-35-18 0,88 18 16,-124 18-16,19-18 15,-54 0-15,-18 17 16,1-17-16,-36 0 16</inkml:trace>
  <inkml:trace contextRef="#ctx0" brushRef="#br0" timeOffset="12607.17">13564 6509 0,'18'0'16,"-36"0"109,1 0-109,-1-18-1,-17 18 1,17 0-16,0 0 0,1 18 0,-18-18 16,-1 0-16,1 0 15,0 0-15,-1-18 16,-16 18-1,-1 0-15,17 0 16,-52 0-16,53 0 16,-53 0-16,52 0 15,-17 0-15,18 18 0,-18-18 16,-17 0-16,17 17 16,-18-17-1,18 0-15,-35 18 16,35-18-16,-53 0 15,53 18-15,-70-18 16,52 0-16,-70 0 16,88 0-16,-105 0 15,87 0-15,-70 0 16,53-18-16,17 18 16,-17-18-16,0 18 0,17-17 15,-17-1-15,0 18 0,-88 0 16,87 0-16,1-18 15,0 18-15,-18 0 0,18 0 16,0 0-16,0 0 16,-89-17-16,89 17 15,-88 0-15,87-18 16,-87 18-16,88 0 16,-106 0-1,106 0-15,-106 18 16,105-18-16,-87 17 15,70-17-15,18 0 0,-88 18 16,17-18 0,71 0-16,-71 0 15,106-18-15,-88 1 16,70 17-16,-52 0 16,70 0-16,-88 0 15,88 0-15,-71 17 16,71-17-16,-52 18 15,52-18 1,-53 18-16,53-1 16,-35 1-16,35-18 15,-18 18-15,36-18 16,-18 17 0,35-17-16,1 0 0,-1 0 15,18 18 1,18-18-16,-18 18 15,35-1-15,-17 1 16,17 0 0,-35 17-16,18 18 15,-18-36-15,17 54 16,-17-18-16,0 35 16,0-35-16,-17 53 15,17-53-15,0 17 16,-18-17-16,18 18 15,-18 52-15,18-52 16,-17 70-16,-1-88 16,18 17-16,-18 1 0,18-18 15,-17 70 1,17-35-16,0-35 0,0-17 16,17 34-1,-17-35-15,0 36 16,0-53-16,18 35 15,-18-18-15,18 0 16,-1-17-16,1 17 16,0-17-16,17-1 15,-17 1-15,52 0 16,-35-18-16,36 17 16,-18-17-16,53 0 15,-36 0-15,71 0 16,-70 0-16,-1 0 15,19 0-15,-19 0 16,107 0-16,-89 0 16,88 0-16,-70 0 15,0 0-15,0 0 0,0 0 16,105 0 0,-87 0-16,105 0 15,-106 0-15,1 0 16,-1 0-16,1 0 0,140-17 15,-140 17-15,141-18 16,-142 18-16,142 0 16,-124 0-16,-18 0 15,1 0-15,17 0 0,-18 0 16,142-18-16,-18 1 16,-124 17-16,124-18 15,-141 18-15,141-18 16,-141 1-1,123-1-15,-123 1 16,88-1-16,-88 0 16,70-17-16,-105 17 15,87 1-15,-105-1 16,53 0 0,-71 18-16,18 0 15,-35 0-15,17-17 16,-17 17-16,0 0 15,-1 0 1,-17-18-16,18 18 16,-18-18-1,18 18 1,-18-17-16,17-1 16,1 1-1,-1-1-15,1 0 16,-18 1-1,0-1 1,0 0 0,0 1-16,0-1 15,0-17 1,0 17-16,0-35 16,0 36-16,0-19 15,18-34-15,-18 35 16,17-71-16,-17 53 15,0-18-15,18 1 16,-18-19-16,18-87 16,-18 88-16,0-18 0,17 18 15,-17 17-15,0-17 0,18 35 16,-18-70-16,0 87 16,18 1-16,-18-18 15,0 18 1,0 17-16,0 1 0,0-19 15,-18 36 1</inkml:trace>
  <inkml:trace contextRef="#ctx0" brushRef="#br0" timeOffset="51534.51">17639 3157 0,'0'18'32,"0"0"-32,18-1 0,-1 71 15,1-17-15,17 53 16,-17-36-16,-1-18 15,-17-17-15,18 18 0,0 17 16,-18-35 0,0-18-16,17 0 0,-17-17 15,18 0-15,-18-1 16,18-34-16</inkml:trace>
  <inkml:trace contextRef="#ctx0" brushRef="#br0" timeOffset="51763.27">18080 3246 0,'18'35'0,"-18"18"15,17-18-15,1 36 0,-18-18 16,17 17-16,1 1 0,-18-1 15,18 1-15,-1-18 0,1 35 16,0-53 0,-18 18-16,0-35 15,-18-18-15</inkml:trace>
  <inkml:trace contextRef="#ctx0" brushRef="#br0" timeOffset="51913.12">17815 3722 0,'0'0'16,"71"0"-16,-36 0 0,71 0 15,-53 0 1,35 0-16</inkml:trace>
  <inkml:trace contextRef="#ctx0" brushRef="#br0" timeOffset="52080.06">18397 3704 0,'0'0'0,"0"18"0,18 35 16,-18-36-16,0 1 16,18 0-16,-18-1 15,0 1-15,17 0 16</inkml:trace>
  <inkml:trace contextRef="#ctx0" brushRef="#br0" timeOffset="52197.37">18433 3545 0,'0'-17'15,"0"34"-15,0-52 0</inkml:trace>
  <inkml:trace contextRef="#ctx0" brushRef="#br0" timeOffset="52928.31">18627 3810 0,'17'0'15,"-34"0"-15,52-18 16,0 1-16,1 17 16,-36-18-16,17 0 15,1 1-15,-18-1 0,0 1 16,-18-1-16,-17 18 16,0 0-16,-1 18 15,19-18-15,-1 17 16,18 1-16,0-1 0,0 1 15,0 17-15,35 1 16,-17-19-16,35 1 16,-18 0-16,18-18 15,-35 0-15,17 0 16,-35-18 0,18 18-16,-18-35 15,0 17-15,0 0 16,0 1-16,0-1 15,17 0 1,1 18-16,0 0 0,17 0 16,0 0-1,18 0-15,-35 0 16,52-17-16,-52 17 16,35 0-16,-53-18 15,0 36 1,0-1-1,-18 1-15,0 0 0,1 17 16,-1-17-16,18-1 16,0 1-16,18 0 15,-1-18-15,19 0 16,-19-18-16,1 0 16,-18-17-1,0 17-15,0-17 16,0 17-16,-18 18 15,18-17-15,0-1 16,0 36 0,18-1-1,0 1-15,35 0 16,-36-1-16,36-17 16,-35 0-16</inkml:trace>
  <inkml:trace contextRef="#ctx0" brushRef="#br0" timeOffset="53386.18">19456 3739 0,'0'18'15,"0"0"-15,0-1 16,17 1-16,1-18 16,0 18-16,17-18 15,-17 0-15,34-36 16,-52 19-16,18-19 15,-18 19-15,18-18 0,-18-54 16,0 36-16,-36-52 16,36 34-16,-17 0 15,-1 19-15,1-1 0,-19 0 16,36 88 0,36 53-1,-19-17-15,18 70 16,-17-71-16,0 1 15,-1-18-15,19 35 16,-19-70-16,1-1 16,0-34-1,-18-36 1,17 18-16,-17 17 16,18-35-16,-18 35 15,17 1-15,19 17 16,-36 17-16,17 19 15,1-1-15,0 0 16,-1-17-16,1 17 16,0-35-16</inkml:trace>
  <inkml:trace contextRef="#ctx0" brushRef="#br0" timeOffset="53509.73">20003 3704 0,'17'35'0,"-34"-70"0,52 88 16,-35-35-16,17-1 15</inkml:trace>
  <inkml:trace contextRef="#ctx0" brushRef="#br0" timeOffset="53670.32">20020 3475 0,'18'0'15,"-1"0"1,1 18 0</inkml:trace>
  <inkml:trace contextRef="#ctx0" brushRef="#br0" timeOffset="54165.68">20214 3757 0,'18'0'15,"-1"-18"1,1 18-16,0-17 15,-18 34 1,0 1 0,17-18 15,1 18-15,0-18-1,-1 0 1,1 0-16,0 0 0,17-18 15,-18 0-15,1 1 16,17-18-16,-35-1 16,36-34-16,-36 34 15,17-52-15,-17 35 16,0 0 0,-17 0-16,-1-17 0,0-18 15,1 70-15,-1 18 16,18 18-16,-18 88 15,18-54-15,0 19 16,18 0-16,35 34 16,-35-52-16,52 18 15,-34-53-15,-1-18 0,0 17 16,-17-17-16,-1 0 16</inkml:trace>
  <inkml:trace contextRef="#ctx0" brushRef="#br0" timeOffset="54704.62">22595 3387 0,'0'0'16,"0"-36"-16,-17 1 0,-1 0 15,1 35-15,-1 0 16,0 0-16,1 0 0,-1 35 15,18 0-15,0 54 16,18-54-16,-1 0 16,1 0-16,0-17 0,-1 0 15,1 17-15,-1-35 0,-17 18 16,-17-18 0,-1 0-1,1 0-15,-1 0 16,18-18-1</inkml:trace>
  <inkml:trace contextRef="#ctx0" brushRef="#br0" timeOffset="54934.73">22878 3510 0,'-18'35'15,"18"-17"-15,0 0 16,0-1-16,0 1 0,18 0 15,-1-18-15,19 0 16,-19 0-16,18-18 16,-35 0-16,0-17 15,-17 17-15,-18-17 16,17 35-16,-17-35 16,17 35-16,0 0 15</inkml:trace>
  <inkml:trace contextRef="#ctx0" brushRef="#br0" timeOffset="55178.38">23266 2928 0,'-71'-53'0,"142"106"0,-159-123 16,35 70-1,35 35-15,0 0 0,18 18 16,0 70-16,36 19 16,-1-90-16,18 72 15,-18-71-15,18 17 16,-35-34-16,17-19 16</inkml:trace>
  <inkml:trace contextRef="#ctx0" brushRef="#br0" timeOffset="55279.42">23142 3351 0,'53'-17'16,"-106"34"-16,141-34 0</inkml:trace>
  <inkml:trace contextRef="#ctx0" brushRef="#br0" timeOffset="55467.92">23389 3387 0,'0'0'0,"35"-18"16,1 0-16,-19 1 16,54-1-1,-18 0-15,-18 18 0,0-17 16,-17-1-16,0 18 0,-1 0 15,-17-17-15</inkml:trace>
  <inkml:trace contextRef="#ctx0" brushRef="#br0" timeOffset="55661.43">23548 3016 0,'0'0'15,"0"36"-15,18-1 0,-18 53 16,17-35-16,1 53 16,-1-53-16,19 17 15,-19-34-15,1-19 16,17 1 0</inkml:trace>
  <inkml:trace contextRef="#ctx0" brushRef="#br0" timeOffset="55985.81">23848 3369 0,'0'53'16,"0"-106"-16,17 124 0,-17-54 16,0 1-16,0-36 15,18 1 1,-18-19-16,18-17 15,-18 36-15,35-19 16,-17 36 0,17 18-16,-35 0 15,0-1-15,18 19 16,-18-19-16,0 1 16,17 0-16,1-18 15,17 0 1,-17-18-16,17-17 15,-17 17-15,-1 0 16,1 1-16</inkml:trace>
  <inkml:trace contextRef="#ctx0" brushRef="#br0" timeOffset="56041.5">24183 3351 0,'0'36'0,"18"-19"16,-18 1-16,17-18 16</inkml:trace>
  <inkml:trace contextRef="#ctx0" brushRef="#br0" timeOffset="56317.82">24306 3369 0,'0'0'0,"0"-18"0,-17 18 16,-1 0 0,18 36-1,0-19-15,18 1 16,-1 0 0,1-1-16,0-17 15,-18-17 1,0-1-16,0 0 15,0 1-15,0-1 16,0-17 0,17 17-1,1 18-15,0 18 16,17-1-16,-17-17 16,-1 18-16,1 0 15,-1-18-15,1 17 16</inkml:trace>
  <inkml:trace contextRef="#ctx0" brushRef="#br0" timeOffset="56518.85">24589 3387 0,'0'0'16,"35"0"-16,-17 0 0,17 0 16,0-18-16,-17 18 15,-1 0-15,1 0 16,-36 0-1,1 0 1,-1 18 0,0-18-16,1 17 15,-1-17-15,1 18 16</inkml:trace>
  <inkml:trace contextRef="#ctx0" brushRef="#br0" timeOffset="56809.63">22913 3334 0,'18'0'16,"-36"0"-16,53 0 0,36-18 16,-1 0-16,54-17 15</inkml:trace>
  <inkml:trace contextRef="#ctx0" brushRef="#br0" timeOffset="57057.28">25312 3510 0,'35'18'15,"-70"-36"-15</inkml:trace>
  <inkml:trace contextRef="#ctx0" brushRef="#br0" timeOffset="65856.09">22049 4815 0,'0'0'0,"0"-17"16,0-1-16,-18 18 31,0 0-31,1 0 16,-1 18-16,0-1 15,-34 36-15,34-17 16,0 52-16,18-53 15,0 0-15,53 36 16,35-18 0,-35-36-16,18-17 0,52-17 15,1-18 1,-1-54 0,-105 54-16,-18-18 0,-35-17 15,-36-1 1,-35 36-1,-17 35-15,70 17 16,18 1-16</inkml:trace>
  <inkml:trace contextRef="#ctx0" brushRef="#br0" timeOffset="68719.6">22013 5186 0,'0'17'204,"-17"19"-189,-1-19-15,18 1 16,-53 53-16,36-18 15,-54 35-15,53-35 16,-17 17-16,0-17 0,-1 0 16,1 0-16,18-18 15,-19 18-15,19-18 0,-1 36 16,0-53-16,18 35 16,0-36-16,0 1 15,-17-18 1,17 17-16,-18-17 15,18-17 1</inkml:trace>
  <inkml:trace contextRef="#ctx0" brushRef="#br0" timeOffset="68980.78">21431 5838 0,'-17'36'16,"34"-72"-16,-34 89 0,-1-35 0,18 17 15,-18-17-15,18 17 0,0-17 16,0 0-16,0 17 0,18-18 16,0 1-16,35 0 15,-36-18-15,71-18 16,-52 0-16,52 1 15,-53 17 1,-17 0-16</inkml:trace>
  <inkml:trace contextRef="#ctx0" brushRef="#br0" timeOffset="69653.58">22472 5168 0,'0'0'16,"-18"0"-16,36 18 16,0-1-1,-1 1-15,1 17 16,35 54-16,-18-36 16,0-1-16,54 54 15,-54-35-15,35 35 16,-34-71-16,-1 18 15,0-18-15,0 0 0,-17 1 16,0-19-16,-18 1 0,0 0 16,0-1-16,-18-34 31,0-1-31</inkml:trace>
  <inkml:trace contextRef="#ctx0" brushRef="#br0" timeOffset="69914.77">22807 5856 0,'35'35'16,"-70"-70"-16,106 88 0,-18 0 16,-36-35-1,18 17-15,1 0 16,-19-35-16,1 18 15,0-18-15,-18-18 16,17 1-16,-17-19 16,18-34-1,0 17 1,-18 17-16,17 1 0</inkml:trace>
  <inkml:trace contextRef="#ctx0" brushRef="#br0" timeOffset="71394.39">21008 5115 0,'0'-17'0,"35"-1"16,-17 18-16,52-18 15,-52 1 1,17 17-16,1-18 16,-36 0-16,17 18 15,-17-17-15,-17 17 16</inkml:trace>
  <inkml:trace contextRef="#ctx0" brushRef="#br0" timeOffset="71616.48">21008 5062 0,'0'53'15,"0"-106"-15,0 142 0,35-54 16,-17-18-16,17 19 16,0-19-16,-17 1 15,35 0-15,-18-1 16,-35 1-16,0 0 16,-17-1-1,-1 1-15,0-18 0,-17 18 16,17-18-16,-17 0 0,0 17 15,17-17 1,1-17-16,17-1 16</inkml:trace>
  <inkml:trace contextRef="#ctx0" brushRef="#br0" timeOffset="71822.53">21325 5115 0,'0'36'0,"0"-72"0,0 89 16,0-35-16,18 17 15,-18 0-15,0-17 0,0 17 16,18 1-16,-18-1 16,0-17-16,0-1 15,17-17-15</inkml:trace>
  <inkml:trace contextRef="#ctx0" brushRef="#br0" timeOffset="72005.52">21431 5203 0,'0'0'15,"-35"18"-15,17 0 0,1-18 16,17 17-16,17 1 0,-17 0 15,53 17-15,-17-35 16,34 18-16,-35-1 16,18 1-1</inkml:trace>
  <inkml:trace contextRef="#ctx0" brushRef="#br0" timeOffset="72930.92">22983 5151 0,'36'0'16,"-19"-18"-16,1 18 0,17-18 15,-17 18-15,0-17 16,-36 17 15,0 0-31,1 0 16,-19 17-1,19 1-15,17 0 0,-18-1 16,18 1 0,0 17-16,18-17 15,17 17 1,-17-35-16,17 18 16,-17-1-16,17 1 15,-35 0-15,18-18 16,-18 17-16,-18 1 15,0-18-15,-17 18 16,17-18-16,1 0 16,-1 17-16,0-17 15,18-17 1,18 17 0,0-18-16,-1 0 0</inkml:trace>
  <inkml:trace contextRef="#ctx0" brushRef="#br0" timeOffset="73107.84">23248 5151 0,'0'0'0,"18"17"16,-1 18 0,-17 1-16,36 34 15,-19-52-15,-17 0 16,18 17-16,0-35 0,-1 35 15,1-35 1,-18-17-16</inkml:trace>
  <inkml:trace contextRef="#ctx0" brushRef="#br0" timeOffset="73323.65">23495 5151 0,'-18'0'15,"-17"0"-15,17 17 16,18 1 0,-17-1-16,-1 1 0,18 0 0,0-1 15,18 1-15,17 17 16,0-17-16,-17 0 16,53-1-16,-36-17 15,-18 18-15,1 0 16</inkml:trace>
  <inkml:trace contextRef="#ctx0" brushRef="#br0" timeOffset="79034.98">21361 6191 0,'-18'-17'16,"0"17"-16,-17 0 15,18 0-15,-19 0 16,19 17-16,-1-17 15,0 18-15,1 0 0,17-1 16,0 1-16,0 17 0,0 0 16,53 36-16,-36-36 15,71 18 1,-52-35-16,17-1 0,-18 1 16,53-18-16,-35-18 15,18-35-15,-54 36 16,1-54-16,-18 36 15,-18-36-15,1 36 16,-19 0-16,-17 17 16,-35-17-16,35 17 15,-35 18-15,53 0 16,-53 36-16</inkml:trace>
  <inkml:trace contextRef="#ctx0" brushRef="#br0" timeOffset="79637.09">21237 6562 0,'-17'17'15,"-1"1"1,0 0 0,1 17-16,-1 0 0,-17 0 15,-1 1-15,1 17 0,0 17 16,-36 36-16,36-53 15,-35 35-15,52-53 16,-35 18-16,35-35 16,1 0-1,-1-18-15</inkml:trace>
  <inkml:trace contextRef="#ctx0" brushRef="#br0" timeOffset="79870.2">20690 7038 0,'-17'0'15,"-1"35"-15,1 18 16,17-18 0,0-17-16,17 17 15,1-35-15,-1 18 16,1-18-16,0 0 0,17 18 15,36-18-15,-36-18 16,71 0-16,-71 18 16</inkml:trace>
  <inkml:trace contextRef="#ctx0" brushRef="#br0" timeOffset="80520.72">21608 6526 0,'0'0'15,"0"18"-15,17-18 0,-17 18 16,18 35-16,0-18 16,-1 0-16,1 0 15,-1 18-15,19-17 0,-19 17 16,19-1-16,-1-16 0,18 52 15,-35-53-15,34 18 16,-34-35-16,0-1 16,-1 1-16</inkml:trace>
  <inkml:trace contextRef="#ctx0" brushRef="#br0" timeOffset="80809.98">21766 7003 0,'18'35'16,"0"-17"-16,17 34 15,-17-34-15,17 35 16,0-35-16,-17 17 15,17-17-15,-17-1 16,-1-17-16,1 0 16,0-35-16,-18 17 15,17-35-15,-17 18 16,18 0 0,-18 0-16,0 17 15</inkml:trace>
  <inkml:trace contextRef="#ctx0" brushRef="#br0" timeOffset="94734.43">20038 6509 0,'17'-18'31,"19"18"-16,-19 0-15,19 0 16,-19 0-16,1 35 16,-18-17-16,-18 35 15,1-35-15,-1 17 0,-17 0 16,17-17 0,0-1-16,18 1 15,18-18 1,17 0-1,-17 18-15,17-18 16,-17 0-16</inkml:trace>
  <inkml:trace contextRef="#ctx0" brushRef="#br0" timeOffset="95378.85">20443 6509 0,'-17'0'63,"-1"0"-16,18 17-32,0 1 16,-17 0 1,17-36 15,0 0 15,17 18-46,-17-17-1,18 17-15,-1 0 16,1 0-16,0 17 16,-1-17-1,1 0 1,0-17-16,-36 17 31,0-18-15</inkml:trace>
  <inkml:trace contextRef="#ctx0" brushRef="#br0" timeOffset="95619.89">20408 6562 0,'-17'17'16,"34"-34"-16,-34 52 0,17-17 16,17-18-16,1 17 15,-1 1-15,1-18 0,0 18 16,-1-1-16,-17 1 16,-17-1-1,-1 1-15,-17 0 0,0-1 16,17 1-16,0-18 15,-17 0-15,35-18 16,0 1 0</inkml:trace>
  <inkml:trace contextRef="#ctx0" brushRef="#br0" timeOffset="95924.7">20549 6597 0,'0'35'15,"-17"-17"1,17 0-16,0-1 16,17 1-16,1-18 15,0 0 1,-1 0-16,1 0 15,-18-35-15,0 17 16,-18 0 0,18 1-16,-17-1 15,-1 18-15,18-18 16,-18 18 0</inkml:trace>
  <inkml:trace contextRef="#ctx0" brushRef="#br0" timeOffset="96202.93">20726 6562 0,'0'0'0,"0"35"16,0-17-16,0 17 15,0-17 1,17-18-16,1 0 16,0 0-1,-18-18-15,17-17 16,-17 17-16,0 0 16,-17 1-16,-19 17 15,19 0-15,-19 0 16</inkml:trace>
  <inkml:trace contextRef="#ctx0" brushRef="#br0" timeOffset="97559.2">21872 6456 0,'18'0'16,"0"0"0,17 0-1,-18 17-15,1 1 16,0-18-16,-18 35 15,0-17-15,0 0 16,-18-1-16,18 1 0,-18 0 16,1-1-16,17 1 15,17 0 1,1-18 0,0 17-16,-1-17 15</inkml:trace>
  <inkml:trace contextRef="#ctx0" brushRef="#br0" timeOffset="98215.64">22190 6473 0,'17'0'94,"1"0"-78,0 0-16,-1 0 15,1 0 1,0 0-16,-36 0 16,0 0-1,-17 0 1,17 0-16,-17 18 16,17-18-16,18 18 15,-17-18-15,17 17 0,17 1 16,1 0-1,17-1 1,-17-17-16,17 36 16,-17-36-16,0 35 15,-18-17-15,-36-18 16,19 17-16,-1-17 16,-17 0-1,17 0-15,0 0 16,36-17-1</inkml:trace>
  <inkml:trace contextRef="#ctx0" brushRef="#br0" timeOffset="98505.98">22384 6579 0,'0'0'0,"-18"18"16,0 0-16,18-1 16,0 1-1,18 0-15,0-1 16,-1-17-16,1 0 0,0 0 16,17 0-16,-17 0 15,-18-17 1,-18-1-16,0 0 15,1 1-15,-1-1 16,0 18-16,1-18 0,-36 18 16,53-17-16</inkml:trace>
  <inkml:trace contextRef="#ctx0" brushRef="#br0" timeOffset="98783.22">22578 6650 0,'17'18'15,"-34"-36"-15,34 53 0,19-17 16,-19-18-16,19 0 15,-1-18-15,-17 1 0,-1-1 16,-17-17-16,0 17 16,-17-35-1,-19 53-15,-34-18 16,34 36-16,1-18 16</inkml:trace>
  <inkml:trace contextRef="#ctx0" brushRef="#br0" timeOffset="99941.3">22119 7320 0,'0'0'0,"-17"-17"0,-1-1 16,-17 0-16,17 18 16,0 18-16,-17-18 15,-18 70-15,36-34 16,-1 70-16,18-71 16,35 35-1,0-34-15,54-1 0,-36-35 16,52 0-1,-52-18-15,35-35 16,-70 36-16,17-54 16,-35 36-16,-17-36 15,-1 36-15,-17 0 16,-71-18 0,35 53-16,19 35 15,34 0 1</inkml:trace>
  <inkml:trace contextRef="#ctx0" brushRef="#br0" timeOffset="100212.01">21943 7779 0,'0'0'16,"-35"53"-16,17-18 0,-35 71 15,18-53-15,-1 17 16,-34 18 0,52-35-16,1 0 15,17-35-15,0 17 16,17-35-16,1 0 15</inkml:trace>
  <inkml:trace contextRef="#ctx0" brushRef="#br0" timeOffset="100450.65">22348 7761 0,'0'0'0,"0"18"16,18 17-16,0 0 0,-1 1 16,36 52-16,-35-35 15,53 17 1,-36-34-16,0-1 0,36 18 16,-36-36-16,-17 1 15,-1-18-15,-17 18 0</inkml:trace>
  <inkml:trace contextRef="#ctx0" brushRef="#br0" timeOffset="100634.62">22578 8237 0,'35'0'15,"0"0"-15,-17 0 16,17-17-16,-17 17 0,17-36 15,0 1 1,-35 18-16,18-1 0,-18 0 16,-18 1-1</inkml:trace>
  <inkml:trace contextRef="#ctx0" brushRef="#br0" timeOffset="101218.29">21537 8343 0,'0'0'16,"-18"0"-16,1 0 0,-1 18 16,-17-1-1,17 1-15,18 17 0,-17 1 16,17-19-16,0 54 15,17-36-15,36 18 16,-18-53-16,1 18 16,-1-18-16,18-18 0,17-17 15,-52 17-15,17-35 16,-35 36-16,0-19 16,0 19-16,-35-19 0,0 1 15,0 17-15,-36-17 16,53 35-16,1 0 15,-1 18-15</inkml:trace>
  <inkml:trace contextRef="#ctx0" brushRef="#br0" timeOffset="101831.92">22772 8308 0,'-18'-18'16,"36"36"-16,-53-36 16,-1 36-16,19 0 15,-1 17-15,0 35 16,18-34-16,36 17 15,-1-36-15,0 1 16,0 0-16,18-18 0,36 0 16,-54-18-16,0 0 15,-17 1-15,17-19 16,-35 19-16,0-36 0,-18 35 16,-35-35-1,1 53-15,-54 0 16,53 0-16,-18 18 15</inkml:trace>
  <inkml:trace contextRef="#ctx0" brushRef="#br0" timeOffset="102159.29">21467 8837 0,'-18'0'16,"0"35"-1,1 1-15,-36 34 16,35-17-16,-35 35 16,36-52-16,17-1 15,0-17-15,0-1 0,35-17 16,-35-17-16</inkml:trace>
  <inkml:trace contextRef="#ctx0" brushRef="#br0" timeOffset="102332.25">21661 8872 0,'52'71'0,"-104"-142"0,122 177 15,-35-71-15,-17 18 16,17-17-16,1 34 0,-1-34 16,-17 16-1,-1-34-15,-17 17 16,-17-17-16</inkml:trace>
  <inkml:trace contextRef="#ctx0" brushRef="#br0" timeOffset="102536.29">21766 9313 0,'18'-17'16,"0"17"-1,17-18-15,-17 0 16,17 1-16,-17-1 16,-1 18-16,1-17 0,-36 17 31,1 0-15,-19 0-16</inkml:trace>
  <inkml:trace contextRef="#ctx0" brushRef="#br0" timeOffset="102848.63">21167 9155 0,'0'0'16,"0"17"-16,17 19 15,1-19 1,0 18-16,-1-17 0,36 0 16,-35-18-16,17 0 15,-17 0-15,-1-18 16,-17 0-16,0 1 15,0-1-15</inkml:trace>
  <inkml:trace contextRef="#ctx0" brushRef="#br0" timeOffset="106218.59">22137 9454 0,'0'-17'16,"17"17"0,1-18-1,-36 18 32,-34 18-31,16-18-16,-34 0 15,34 0-15,19 0 16,-18 0-16,-1 0 0,19 0 16,-19 0-16,1 0 15,17 17-15,1-17 16,17 18-16,0 0 0,17 17 15,1 18 1,-18-18 0,0 36-1,-18-18 1,18-18 0,0-17-16,18-1 15,17-17-15,18 18 16,-17-18-16,16 0 0,-16 18 15,70-1-15,-54-17 16,37 0-16,-36 0 16,-18 0-16,18-35 15,-36 17-15,1 1 16,-18-1-16,0 0 0,-18-17 16,1 0-16,-1 17 0,0-17 15,-17 0-15,18-1 0,-19 19 16,1-19-16,17 36 15</inkml:trace>
  <inkml:trace contextRef="#ctx0" brushRef="#br0" timeOffset="107130.01">20585 7250 0,'0'0'15,"-53"-18"-15,35 18 0,-35 0 16,35 18-16,-17 17 15,35 0-15,-17 0 16,34 36-16,-17-36 16,35 1-16,-17-19 0,17 1 15,54-1-15,-36-17 16,-1-17-16,-16-1 16,-1-17-16,0 0 0,1-18 15,-36 17-15,0 1 16,-18 0-16,0 17 0,-52-17 15,17 35-15,-35 0 16,35 35-16,17-17 16,-34 52-1</inkml:trace>
  <inkml:trace contextRef="#ctx0" brushRef="#br0" timeOffset="107324.52">20108 7726 0,'-105'53'0,"210"-106"0,-281 141 15,105-53-15,1 1 0,17 17 16,18-18-16,-1-18 0,1 36 16,35-35-1,35-18-15,18 0 16,-17-18-16</inkml:trace>
  <inkml:trace contextRef="#ctx0" brushRef="#br0" timeOffset="107536.59">20391 7708 0,'0'0'0,"17"0"15,1 0-15,17 18 16,-17 17-16,52 36 15,-34-18-15,34 35 16,-17-35-16,18 17 16,-36-34-16,0 16 15,-35-34-15,0 17 16,-17-35-16</inkml:trace>
  <inkml:trace contextRef="#ctx0" brushRef="#br0" timeOffset="107764.69">20743 8220 0,'18'0'16,"-36"0"-16,54 0 0,-19 0 15</inkml:trace>
  <inkml:trace contextRef="#ctx0" brushRef="#br0" timeOffset="109166.66">23319 6015 0,'0'-18'0,"0"1"16,-36 34-1,19 19-15,-19 34 16,19-17-16,17-18 16,17 18-16,1-18 15,17 1-15,71 17 16,-35-36-16,52 1 16,-52-18-16,-18-18 15,0 1-15,-18-1 0,0 0 0,-17-17 16,-1 17-16,-17-17 0,0 18 15,-17-19-15,-1 19 0,-52-19 16,17 19-16,-18-1 16,36 18-1,0 18-15,-1-1 0,19 1 16,-19 17-16,36 1 16</inkml:trace>
  <inkml:trace contextRef="#ctx0" brushRef="#br0" timeOffset="109438.88">23601 6473 0,'0'0'16,"0"18"-16,-18 0 0,18 17 15,-35 53-15,17-35 0,-35 88 16,18-88 0,-35 53-16,52-53 15,-35 35-15,35-70 16,1 35-16,34-53 16</inkml:trace>
  <inkml:trace contextRef="#ctx0" brushRef="#br0" timeOffset="109577.75">23266 7073 0,'-18'0'15,"36"0"1,-1 18-16,1-1 16,0-17-16,17 18 0,53-18 15,-35 0-15,35 0 16</inkml:trace>
  <inkml:trace contextRef="#ctx0" brushRef="#br0" timeOffset="109816.95">23901 6456 0,'53'53'16,"-18"-36"-16,35 72 16,-34-54-16,70 53 15,-54-35-15,72 35 16,-71-35-16,53 18 16,-71-36-16,18 18 15,-53-36-15</inkml:trace>
  <inkml:trace contextRef="#ctx0" brushRef="#br0" timeOffset="109993.92">24553 7161 0,'0'0'16,"36"0"-16,-19 0 15,1-17-15,0-1 16,-1 0-16,1 1 15,-1-1-15,-17 1 16,0-1-16</inkml:trace>
  <inkml:trace contextRef="#ctx0" brushRef="#br0" timeOffset="110489.74">23389 7303 0,'0'0'15,"-17"17"-15,-1 1 0,0 35 16,18-36-16,0 19 15,18-19-15,17 19 16,36-19-16,-36 1 16,53-18-16,-53-18 15,18-17-15,-35 17 16,0-35 0,-18 36-16,-36-54 15,19 54-15,-36-19 16,35 19-16,-17 17 15,17 0-15,1 17 0,-1 36 16,18-18-16</inkml:trace>
  <inkml:trace contextRef="#ctx0" brushRef="#br0" timeOffset="110707.82">23566 7673 0,'0'0'16,"-36"35"-16,19 0 0,-36 54 16,35-54-16,-35 71 15,36-71 1,-1 36-16,18-36 16,-18 0-16,36-17 15,0-18-15,17-35 16,-18 17-16</inkml:trace>
  <inkml:trace contextRef="#ctx0" brushRef="#br0" timeOffset="110874.26">23724 7761 0,'0'0'0,"18"18"16,17 17-16,1 0 15,-1 1-15,0-1 0,0 0 0,1 0 16,17 36-1,-18-36-15,-18-17 0,19 35 16,-19-18 0,-17-17-16</inkml:trace>
  <inkml:trace contextRef="#ctx0" brushRef="#br0" timeOffset="111043.1">24007 8202 0,'17'0'16,"-34"0"-16,69 0 0,1-35 15,-17 17-15,-1 1 16,-17 17-16,17-18 0,-18 0 16</inkml:trace>
  <inkml:trace contextRef="#ctx0" brushRef="#br0" timeOffset="111435.45">24853 7214 0,'-35'0'15,"17"18"-15,1 0 0,-1-1 16,18 19-16,0-1 0,0 0 0,18 0 16,17 54-1,18-37-15,-18-34 16,0-18-16,36 18 15,-18-54-15,-18 19 16,-17-1-16,-18-17 16,17 17-16,-17-17 0,-17 0 0,-18-18 15,17 35-15,-53-17 16,36 35 0,0 0-16,-1 18 15,36-1-15</inkml:trace>
  <inkml:trace contextRef="#ctx0" brushRef="#br0" timeOffset="111675.24">24853 7726 0,'0'0'15,"-17"53"-15,17 0 0,-36 35 16,19-35-16,17 17 15,-18-34-15,0 52 16,18-71-16,0 19 16,-17-19-16,17-52 31,17 17-31,19-52 16</inkml:trace>
  <inkml:trace contextRef="#ctx0" brushRef="#br0" timeOffset="111857.72">25118 7814 0,'0'0'15,"35"53"-15,-17-18 0,17 18 16,0-18-16,18 18 16,-18-35-16,18 35 15,-17-35 1,-1 17-16,-17-35 15,-18-18 1,-18 18-16</inkml:trace>
  <inkml:trace contextRef="#ctx0" brushRef="#br0" timeOffset="112019.66">25329 8184 0,'36'18'15,"-72"-36"-15,72 54 0,-1-36 16,0 0-16,1-36 15,-19 19-15,1-1 16,-1 1-16,-17-1 0,0-17 16,-17 17-1,-18 18-15,17 0 0</inkml:trace>
  <inkml:trace contextRef="#ctx0" brushRef="#br0" timeOffset="112513.97">24642 8273 0,'-18'0'0,"36"0"0,-54 0 15,19 35-15,-1-17 16,18 52-16,18-35 16,17 18-16,0-17 15,18-19 1,-18 1-16,1-18 0,17 0 16,-18 0-16,0 0 0,0-18 0,36-35 15,-53 18-15,17-18 16,-35 18-16,0-18 15,0 18 1,-35-1-16,-1 19 16,1-1-16,35 36 15,-18-18-15</inkml:trace>
  <inkml:trace contextRef="#ctx0" brushRef="#br0" timeOffset="112780.68">25629 8255 0,'-17'35'16,"-1"-17"-16,18 0 16,0 34-16,18-34 15,-1 0-15,19 17 16,-19-35-16,19 18 0,16-18 15,-34 0-15,17-18 16,-35 0-16,0-17 16,-17 17-16,-19-34 15,1 34-15,0 0 16</inkml:trace>
  <inkml:trace contextRef="#ctx0" brushRef="#br0" timeOffset="113288.03">24059 8378 0,'0'0'0,"-17"-17"16,17-1 15,0 36-15,0 17-1,0-17-15,0-1 16,17 36-16,1-35 16,0 0-16,-1-1 0,1-17 15,0 0-15,-1 0 16,1 0-16,17-35 15,-17 17-15,-18-17 16,17 0-16,-17-1 0,0-16 16,-17 16-16,17 19 0,-35-19 15,-1 36-15,-17 18 16,0 0-16</inkml:trace>
  <inkml:trace contextRef="#ctx0" brushRef="#br0" timeOffset="113659.52">23424 8343 0,'-17'-17'16,"-1"17"0,1 17-1,17 1-15,0-1 0,0 36 16,0-17 0,52-1-16,-16-17 15,-1-18-15,36-18 16,-54 0-16,36-17 15,-35 0-15,-18 17 0,0-17 16,0 0-16,0-1 0,-18 19 16,0-19-1,-17 1-15,0 0 0,0 17 16,17 18-16,-17 0 16</inkml:trace>
  <inkml:trace contextRef="#ctx0" brushRef="#br0" timeOffset="115606.84">25576 7250 0,'18'-18'16,"17"0"-1,1 18-15,34-35 16,-17 17-16,0 1 16,0-1-16,17 0 0,-17-17 15,0 18-15,0-1 0,-18 0 16,-17 18-16,0-17 15,-18 34 1,-18-17-16</inkml:trace>
  <inkml:trace contextRef="#ctx0" brushRef="#br0" timeOffset="115883.1">25647 7038 0,'0'18'15,"-18"-1"-15,1 1 16,17-1-16,-18 1 0,0 17 16,1-17-16,17 17 0,0 18 15,0-35-15,17 17 16,1-17-1,35-1-15,-18-17 16,1 18-16,16-18 16,-16 0-16,-19 0 0,19 0 15,-36-18-15</inkml:trace>
  <inkml:trace contextRef="#ctx0" brushRef="#br0" timeOffset="121205.82">8114 7638 0,'0'0'0,"0"-18"16,-18 18-16,1 0 16,-1 0-1,0-18-15,1 18 16,-1 0 0,36 18-16,17-18 15,36 18-15,-1-18 16,1 0-16,17-18 15,0 18-15,124 0 16,-89 18-16,177-1 16,-141 1-16,194-18 15,-177 0-15,18 0 0,-18 0 16,1-18-16,-18 1 0,87-19 16,-175 36-1,17 0-15,-70 18 16,-36 0-16</inkml:trace>
  <inkml:trace contextRef="#ctx0" brushRef="#br0" timeOffset="129675.84">15575 4763 0,'0'0'16,"0"-36"-16,0 19 15,18 34 1,-18 71-16,17-35 15,1 18-15,-18-1 0,18 72 16,-1-72-16,-17 71 16,18-70-1,-18 35-15,18-71 16,-1 18-16,1-36 16,0-17-16,17 0 15</inkml:trace>
  <inkml:trace contextRef="#ctx0" brushRef="#br0" timeOffset="129947.06">15946 5362 0,'-18'53'16,"36"-106"-16,-36 141 0,0-17 15,18-53-15,18 17 0,17 0 16,18-35-1,-18 0-15,1 0 16,17-35-16,-18 0 16,-17-1-16,-36-17 15,18 18-15,-35 0 16,-1 17-16,1 1 16,17 17-1,1 0-15,-1 17 0,0 1 16</inkml:trace>
  <inkml:trace contextRef="#ctx0" brushRef="#br0" timeOffset="130332.02">16387 5398 0,'0'0'0,"-36"35"16,19-18-16,-1 1 0,18 0 15,0-1-15,18-17 16,-1 0 0,19 0-16,-19-17 0,18-1 15,-17 0-15,0 1 16,-18-1-16,0 36 16,17 35-1,-17-18 1,18 0-16,0 1 0,35 52 15,-36-53-15,18 18 16,-35-18-16,18-17 16,-18-1-16,-35-17 15,17 0-15,-17 0 16,0-17-16,-1 17 16,-34-35-16,35 17 15,-71-17-15,70 17 16,1 0-16,0 18 15</inkml:trace>
  <inkml:trace contextRef="#ctx0" brushRef="#br0" timeOffset="130765.68">16845 4674 0,'0'36'16,"18"-1"-16,-1 53 16,1-35-16,0 70 15,-18-52 1,0 0-16,0-19 0,17 1 15,-17 0-15,18-17 0,-18 17 16,18-36-16,-18 1 16,17-1-16,-17-34 15</inkml:trace>
  <inkml:trace contextRef="#ctx0" brushRef="#br0" timeOffset="131070.99">17110 4904 0,'0'0'0,"17"17"0,1 36 16,0-18-16,17 54 15,-17-72 1,-1 19-16,1-1 15,-1-18-15,1-17 16,0 0-16,-18-17 16,17-1-16,-17-35 15,0 18-15,0 17 0,0-52 16,-17 52 0,17-17-16,0 17 15,-18 1-15</inkml:trace>
  <inkml:trace contextRef="#ctx0" brushRef="#br0" timeOffset="131360.76">17498 4745 0,'0'18'15,"0"-1"-15,0 36 16,0-18-16,17 36 16,1-36-16,0 53 15,-1-52-15,1 34 16,0-52-1,-18 17-15,0-17 16,0-1-16</inkml:trace>
  <inkml:trace contextRef="#ctx0" brushRef="#br0" timeOffset="152994.88">20461 5433 0,'0'0'16,"-18"-18"-16,1 1 0,34 34 31,19 1-15,17 52-16,-18-17 16,36 71-16,-36-71 15,53 35 1,-35-18-16,-18-52 15,0 17-15,-52-52 32</inkml:trace>
  <inkml:trace contextRef="#ctx0" brushRef="#br0" timeOffset="153171.35">20585 5821 0,'0'0'16,"35"17"-16,-17 19 0,52-1 15,-35-35 1,18 18-16,18-18 16,-36 0-16,0 0 15,-17 0-15,0-18 0,-1 0 16,1 1 0,0-19-16</inkml:trace>
  <inkml:trace contextRef="#ctx0" brushRef="#br0" timeOffset="153730.34">23989 5503 0,'18'0'15,"-18"-17"1,17-1-16,1 0 16,-1 1-16,1-1 0,17-17 15,-17 0-15,0-1 0,17-34 16,-17 52-16,-1-52 15,-17 52-15</inkml:trace>
  <inkml:trace contextRef="#ctx0" brushRef="#br0" timeOffset="153946.41">24059 5345 0,'-17'35'16,"34"-70"-16,-34 105 0,17-52 0,0 52 16,0-52-16,17 17 15,1-35-15,0 0 16,-1 0-16,19 0 16,34-17-16,-35-1 15,18-17-15,-35 17 16</inkml:trace>
  <inkml:trace contextRef="#ctx0" brushRef="#br0" timeOffset="154812.72">29739 4657 0,'-53'53'16,"106"-106"-16,-123 159 0,52-71 0,0 35 16,36-34-16,0-1 15,70 18-15,-35-36 16,0-17-16,0 0 0,-1 0 15,54-35-15,-70 18 16,17-36 0,-53 17-16,-18 1 15,0 0-15,1 0 0,-19-1 16,1 19-16,-18-1 0,-17 0 16,34 18-16,1 18 15,17 0-15</inkml:trace>
  <inkml:trace contextRef="#ctx0" brushRef="#br0" timeOffset="155022.78">29722 5098 0,'0'0'15,"-71"53"-15,36-1 0,-1 1 16,-52 36-16,53-36 15,0-18-15,17 18 0,0-36 16,1 36 0,17-35-16,0 0 15,17-18-15</inkml:trace>
  <inkml:trace contextRef="#ctx0" brushRef="#br0" timeOffset="155303.28">30198 5045 0,'0'0'15,"17"35"-15,19 0 0,-1 53 16,-17-35-16,-1 0 15,19 18-15,-1-18 16,-18 0-16,19-18 0,-1 0 16,0 1-16,1 16 15,-19-52-15,1 18 16,-36-18-16,1-35 16</inkml:trace>
  <inkml:trace contextRef="#ctx0" brushRef="#br0" timeOffset="155451.46">30409 5609 0,'53'0'15,"-106"0"-15,142 0 0,-54-17 0,35-19 16,-34 19-16,-1-1 16,0-35-16,-35 35 15,-17-17-15,-1 35 16,-17 0-16</inkml:trace>
  <inkml:trace contextRef="#ctx0" brushRef="#br0" timeOffset="155847.41">29087 5803 0,'0'0'16,"0"-35"-16,0 17 0,17 1 15,-17-1-15,18 0 16,-18 1 0,-18 17-1,18 17-15,0 1 16,0 17-16,0-17 0,0 0 15,35 17 1,-17-35-16,17 0 16,-17 0-16,17 0 15,-17-18-15,0 18 0,-1-17 0,-17-36 16,0 35-16,-17-35 16,-19 18-1,1 0-15,17 17 16,-17 36-16,35-1 15,0 54-15</inkml:trace>
  <inkml:trace contextRef="#ctx0" brushRef="#br0" timeOffset="156933.59">30798 5680 0,'-36'0'0,"1"0"16,17 17-16,1 1 0,-19 0 15,19 17-15,17 0 16,0 0-16,17 36 16,19-53-16,-1-1 15,0 1-15,18 0 0,-18-18 0,18 0 16,18-18-16,-36 0 15,0-17-15,-35 0 16,-17-18 0,-36 0-16,18 35 15,-54 1-15,72 17 16,-54 17-16,54 1 16,17 17-16,0 0 0</inkml:trace>
  <inkml:trace contextRef="#ctx0" brushRef="#br0" timeOffset="157693.11">29104 5856 0,'-17'0'0,"-36"35"15,17 1-15,-52 52 16,53-18 0,-71 54-16,71-71 15,-36 53-15,54-71 16,-19 0-16,36 0 0,-17-17 16,-1 0-16,18-36 31</inkml:trace>
  <inkml:trace contextRef="#ctx0" brushRef="#br0" timeOffset="157865.07">28416 6332 0,'0'18'16,"0"-36"-16,0 54 0,0-19 0,0 36 16,18-35-16,0-1 15,-1 19-15,1-19 0,35 19 16,-36-36-16,54 0 15,-36 0-15,36-18 16,-36-17-16</inkml:trace>
  <inkml:trace contextRef="#ctx0" brushRef="#br0" timeOffset="158261.66">29333 5927 0,'18'35'16,"-18"0"-16,35 53 0,-17-35 16,0 36-16,-1-37 15,19 37 1,-19-54-16,1 35 15,0-52-15,-18 0 16,0-1-16,0 1 0,-18-18 16,0-18-1</inkml:trace>
  <inkml:trace contextRef="#ctx0" brushRef="#br0" timeOffset="158422.61">29492 6509 0,'0'0'15,"53"17"-15,-35-17 0,17 0 16,-17 0-16,17-17 16,-17-1-16,-1-17 15,1 17-15,-36-17 16,18 17-16,-17 1 0,-1 17 16,-17 0-16</inkml:trace>
  <inkml:trace contextRef="#ctx0" brushRef="#br0" timeOffset="158788.06">28399 6632 0,'0'0'16,"-53"-17"-16,35 17 0,0 17 15,1 19-15,-1-19 16,18 36-16,18-18 16,35 18-1,-18-53-15,53 18 16,-35-18-16,-18-18 15,1 18-15,-1-35 0,0 17 0,-17-52 16,-18 35-16,-18-1 16,-17-34-1,-18 34-15,35 19 16,1 17-16,-19 17 16</inkml:trace>
  <inkml:trace contextRef="#ctx0" brushRef="#br0" timeOffset="159722.74">27623 7303 0,'0'-18'0,"35"18"16,0-18 0,18 18-16,-18 0 15,-17 0-15,0 0 16,17 0-16,-18 0 0,-34 0 15</inkml:trace>
  <inkml:trace contextRef="#ctx0" brushRef="#br0" timeOffset="159906.26">27675 6985 0,'0'0'0,"18"53"16,0-18-16,-1 89 15,-17-71-15,0 0 16,0 17-16,0 18 16,0-35-16,0-18 15,0 18-15,0-35 0,18 0 16</inkml:trace>
  <inkml:trace contextRef="#ctx0" brushRef="#br0" timeOffset="160420.12">27922 6967 0,'36'53'16,"-72"-106"-16,89 159 0,-35-18 15,-18-35-15,18 0 16,-18 0-16,0-18 15,-18 54-15,0-72 16,18 36-16,-17-53 16,34-17-1,1-36 1,-18 35-16,18 0 16,-18 1-16,17-1 15,1 18-15,-18 18 31,0 17-31,0-17 16,0 17 0,17-17-16,1-1 0,0 1 15,17-1-15,-17-17 16,17 0-16,-17-17 16,17-18-16,-35 17 15,0-17 1,0 17-16,-18 0 15,1 18-15,-19 18 16,19 0-16,17 17 16,0-17-16,35 17 15,0-35-15,36 17 16,-36-17 0,18 0-16</inkml:trace>
  <inkml:trace contextRef="#ctx0" brushRef="#br0" timeOffset="161008.47">29598 6650 0,'-35'18'0,"70"-36"0,-88 53 16,18 18-16,17-35 16,1 17-16,17 0 0,17 1 15,1-1-15,0-18 16,17 1-16,35 0 16,-17-18-16,18-18 15,-36 0-15,18-34 16,-35 16-16,-36-17 15,0 18-15,1 0 16,-19 17-16,1 1 0,-53-1 16,70 18-16,-17 18 15</inkml:trace>
  <inkml:trace contextRef="#ctx0" brushRef="#br0" timeOffset="161601.64">29386 7355 0,'-17'0'16,"-1"18"-16,0 0 15,18 17-15,0-17 0,0 17 16,18 0-16,17 0 16,-17-35-16,17 0 15,-17 0-15,0 0 16,-18-17-16,0-18 16,-18 17-16,-17-17 15,17 17 1,-17 0-16,17 18 15</inkml:trace>
  <inkml:trace contextRef="#ctx0" brushRef="#br0" timeOffset="161941.65">29669 7214 0,'-36'-35'0,"72"70"0,-72-88 16,36 36-16,0 34 16,0 1-16,0 53 15,0-18-15,18-18 16,-18 0-16,18 18 0,-1 18 16,1-36-16,-18 0 15,0-17 1,-18-18-16,1 0 15,-1-18-15,0 0 16,1-17 0,17 0-16,17 17 15,1 1-15,35-1 16,-18 18-16,36-18 16,-36 18-16,0 0 15,-17 0-15,0 18 0</inkml:trace>
  <inkml:trace contextRef="#ctx0" brushRef="#br0" timeOffset="162731.25">31186 6121 0,'0'0'0,"35"70"0,-18-17 16,54 88-16,-18-88 16,35 88-16,18 0 15,-71-88-15,53 53 16,-52-71 0,17 36-16,-18-53 15,-35-1-15,0-34 16,-35-19-1,17 19-15,0-19 0,1 19 16,-1-1-16,0 1 16,18-1-16,18 18 15,35 18 1,-18-18-16,1 0 16,34 17-16,-35-17 0,1 0 15,-19-17-15,-17-1 16,-17 0-1,-54-17 1,18 17-16</inkml:trace>
  <inkml:trace contextRef="#ctx0" brushRef="#br0" timeOffset="163130.81">30780 6156 0,'0'53'16,"0"-18"-16,-18 18 16,-35 53-16,36-53 15,-72 35-15,54-35 16,0 0-16,0 0 15,35-36-15,0 1 16,0 0-16,17-18 16,1 0-16,0 0 15,-1-18 1,-17 36 15,18 17-15,-1-17-16,1-1 0,35 19 15,-35-36-15,35 35 16,-36-35 0,1 17-16,0-17 0,-18 18 15</inkml:trace>
  <inkml:trace contextRef="#ctx0" brushRef="#br0" timeOffset="163504.29">30586 6897 0,'-18'-35'15,"36"70"-15,-53-70 0,17 35 16,-17 52 0,17-34-16,18 53 15,0-36-15,35 35 16,1-52-16,-1 0 16,0-1-16,18-17 0,35 0 15,-52 0-15,34-35 16,-70 0-16,18 17 15,-18-17-15,-18 17 0,0-35 16,1 53-16,-1-17 16,18 34-16</inkml:trace>
  <inkml:trace contextRef="#ctx0" brushRef="#br0" timeOffset="163821.75">31873 7056 0,'-17'0'0,"34"0"0,-34 17 16,17 18-1,17 1-15,19 17 16,-1-36-16,18 1 15,-18 0-15,-17-18 16,17 0-16,-17-18 0,-1-17 16,-17 17-16,-17-35 15,-1 18-15,1 17 16,-19-17-16,1 17 16,0 18-16,-18 0 15,17 18-15,1 0 0,18 17 16</inkml:trace>
  <inkml:trace contextRef="#ctx0" brushRef="#br0" timeOffset="164454.93">32032 7567 0,'0'0'15,"-88"106"-15,35-53 0,-70 70 16,52-52-16,-70 35 16,88-53-16,-17 35 15,52-53 1,18 0-16,18-35 16,34-17-1,-34-1-15,17-17 16,-17 17-16,0-17 15,-36 35 1,0 0-16,1 18 16,17-1-16,-18 18 15,18-17-15,18 35 16,-1-35-16,19-1 16,-1 1-1,0 0-15,-17-1 16,-1 1-16</inkml:trace>
  <inkml:trace contextRef="#ctx0" brushRef="#br0" timeOffset="164984.34">31397 8273 0,'-35'-18'16,"70"36"-16,-88-18 0,36 17 0,-1 36 15,0-18 1,36 18-16,0-17 16,17 17-16,0-36 15,36 1-15,-36-18 16,0 0-16,1 0 0,-1-18 16,-17 1-16,-18-1 15,17-17-15,-17-1 16,-17 1-16,-1 17 15,0 1-15,-17 17 0,0 0 16,-1 0-16</inkml:trace>
  <inkml:trace contextRef="#ctx0" brushRef="#br0" timeOffset="165211.94">31627 8749 0,'17'35'0,"-34"-70"0,69 105 16,-16-52-16,-1 17 0,18 1 15,35 52-15,-35-53 16,0 53 0,-18-52-16,-17 17 15,-18-18-15,0 0 16,-18-35-16,1 0 15</inkml:trace>
  <inkml:trace contextRef="#ctx0" brushRef="#br0" timeOffset="165457.1">32015 8996 0,'0'35'15,"0"0"1,17 1-16,1-19 15,0 1-15,17 17 0,18 1 16,-36-19-16,19 1 16,-19-1-16,1-17 0,-18 18 15,-18 0-15,-35-18 16,18 17-16,0-17 16,0 0-16,-18 0 0,0 18 15,17-18-15,1 0 16,35 18-16</inkml:trace>
  <inkml:trace contextRef="#ctx0" brushRef="#br0" timeOffset="165945.9">32244 9366 0,'-18'0'0,"36"0"0,-53 18 16,-1 17 0,19-17-16,-19 35 15,36-36-15,0 36 16,0-35-16,18 0 15,35-1 1,-18-17-16,1 0 0,-19 0 0,18-17 16,-17-1-16,0 0 0,-18-52 15,0 52 1,0-17-16,-18 17 16,0 1-16,1-1 0,-1 18 0,1 0 15,-1 0-15,0 0 0,1 18 16</inkml:trace>
  <inkml:trace contextRef="#ctx0" brushRef="#br0" timeOffset="166140.73">32156 9666 0,'-36'35'16,"72"-70"-16,-89 88 0,0 0 15,35-18 1,-17 1-16,17 16 15,-17-16-15,17-1 0,1 0 16,-1 1-16,0-1 0,18 0 16,-17-17-16,17 17 15,0-17-15</inkml:trace>
  <inkml:trace contextRef="#ctx0" brushRef="#br0" timeOffset="166342.14">31750 9984 0,'18'17'16,"17"1"0,-17 0-16,17-1 15,-18 1-15,19-1 16,17 1 0,-36 0-16,1-18 0,17 0 15,-17 0-15,0 0 16,-1 0-16,-34-18 15</inkml:trace>
  <inkml:trace contextRef="#ctx0" brushRef="#br0" timeOffset="167141.75">31821 10266 0,'-18'0'31,"0"17"-15,1 1-16,-1 35 16,0 18-16,18-36 15,18 18-15,0-18 16,-1-17-16,19-18 0,-1 0 16,0 0-1,-17-18-15,17 0 0,-17 1 0,-1-18 16,-17-36-16,0 36 15,-35-36-15,17 36 16,1 17-16,-19 1 16,1 17-16,0 0 0,-36 35 15,54 0-15</inkml:trace>
  <inkml:trace contextRef="#ctx0" brushRef="#br0" timeOffset="167596.96">31380 10971 0,'-36'-17'16,"72"34"-16,-89-17 0,35 18 15,0-18-15,1 35 0,-1 1 16,0-1-16,18 18 16,18-36-16,17 1 15,1-18 1,17 0-16,-18-35 16,18-18-16,-53 0 15,17-53-15,-17 53 16,0-88-1,0 71-15,-17-1 0,17 18 16,-35-35-16,17 70 16,-17 36-16,17 0 15,18 34-15,0-16 0,0 34 16,0-17-16,53 71 16,-18-71-16,0-1 15,1 1-15,17-17 0,-18-1 16,-17 0-16,34 1 15,-34-36-15,0 0 16</inkml:trace>
  <inkml:trace contextRef="#ctx0" brushRef="#br0" timeOffset="167920.12">31715 10971 0,'0'-35'0,"0"70"0,0-88 16,0 36-16,17 17 16,1 35-16,17 0 15,-35 1 1,18-19-16,0 1 0,-1 0 0,1 17 15,-1-17 1,1-36 0,0 0-1,-18 1-15,0-19 16,17 36-16,-17-17 16,18 34 15,0-17-16,-1 0 1,1-17 0,0-1-1,-18 0-15,17 18 16,1 0 0,0 0-16</inkml:trace>
  <inkml:trace contextRef="#ctx0" brushRef="#br0" timeOffset="168021.39">32120 11024 0,'0'36'15,"0"-72"-15,0 89 0,18-35 16,0 0 0,-1-18-16,1-18 15,-18 0-15,18 1 16</inkml:trace>
  <inkml:trace contextRef="#ctx0" brushRef="#br0" timeOffset="168126.17">32209 10848 0,'0'0'0,"17"0"0,1 0 16,0 18-16,-1-1 16</inkml:trace>
  <inkml:trace contextRef="#ctx0" brushRef="#br0" timeOffset="168515.7">32314 11007 0,'18'0'16,"-18"17"15,0 19-31,0-19 16,0 1-16,18 0 0,-18-1 15,17-17-15,1 0 16,0-17 0,-1-19-1,-17 1-15,18 17 16,-18-17-1,0 17-15,18 18 0,-1 18 16,-17 0 0,0-1-16,18 19 15,17-19-15,-17 1 16,-1-18-16,1 0 16,0 0-1,-1 0-15,1-18 16,0 1-16,-1 17 0,54-18 15,-54 18-15,19 0 16,-1 0-16,-17 0 0,-1 0 16,19 0-16,-36 18 15,17-18-15</inkml:trace>
  <inkml:trace contextRef="#ctx0" brushRef="#br0" timeOffset="173953.87">27587 7902 0,'0'0'0,"18"0"16,17 0 0,0 0-1,71 0-15,-53 0 16,106-17-16,-71 17 16,89-18-1,-89 18-15,-35-18 0,0 18 0,-36 0 16,1 0-16</inkml:trace>
  <inkml:trace contextRef="#ctx0" brushRef="#br0" timeOffset="174593.83">29298 7938 0,'18'-18'16,"17"18"0,0 0-16,18 0 0,71-18 15,-54 18-15,107 0 16,-107-17-16,36 17 15</inkml:trace>
  <inkml:trace contextRef="#ctx0" brushRef="#br0" timeOffset="178326.46">31397 11430 0,'18'0'47,"17"0"-31,0 0-1,1 0-15,-1 0 16,36 0-16,-36 0 16,106 0-16,-71 0 15,125 0-15,-107 0 16,18 0-16,88 0 16,0 0-1,-106 0-15,-18 0 0,-34 0 16,-1 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14:07.8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24518 12823 0,'18'0'32,"52"0"-32,-34 0 15,69 0-15,-52-17 16,71-1-1,-71 18-15,-18-17 0,0 17 16,-17 0-16,0-18 0,-18 0 16</inkml:trace>
  <inkml:trace contextRef="#ctx0" brushRef="#br0" timeOffset="266.2">24818 12488 0,'0'0'16,"-18"106"-16,1-53 0,17 0 16,0 0-16,-18 0 0,36 53 15,-18-71 1,53 18-16,-18-18 0,18-17 15,0-18-15,0 0 16,70 0-16,-70 0 16,18-18-16,-54 18 15,18 0 1</inkml:trace>
  <inkml:trace contextRef="#ctx0" brushRef="#br0" timeOffset="41202.84">6174 14605 0,'17'0'16,"36"0"-16,-18 0 15,1-18-15,17 18 16,0-17-16,52-1 16,-16 0-16,-54-17 15,-17 35-15,-18-35 16,-18 17-16</inkml:trace>
  <inkml:trace contextRef="#ctx0" brushRef="#br0" timeOffset="41391.34">6385 14217 0,'18'88'16,"-36"-176"-16,54 300 0,-19-142 15,1 71-15,-1-70 16,1-18-16,0 0 0,-1 0 16,1 0-16,17-53 15,-17-18 1</inkml:trace>
  <inkml:trace contextRef="#ctx0" brushRef="#br0" timeOffset="41758.81">6562 14093 0,'53'89'0,"-106"-178"0,123 248 16,-52-106-16,0 18 0,-1 17 15,1-18-15,-1 19 0,-17-19 16,18-17-16,-18 0 15,18-18-15,-18-17 16,17-18 0,-17-18-16,0-52 0,18 34 15,-18-52-15,0 53 16,18-18 0,-1 35-16,19 18 15,-19 18-15,1 35 16,-1-18-16,1 36 15,0-36-15,-18 18 16,17-18-16,-17 18 16,18-35-16,0 0 15</inkml:trace>
  <inkml:trace contextRef="#ctx0" brushRef="#br0" timeOffset="42082.17">7161 14693 0,'36'18'0,"-72"-36"0,89 36 15,0-36 1,-35 1-16,17-19 16,-17 19-16,-18-1 15,-35-35-15,-18 53 16,-18 0-1,18 53 1,35-35-16,1 52 16,17-35-16,0 1 0,53 17 15,-18-18-15,53-17 16,-35-18-16,0 0 16,0-18-16,0 0 0,-18 18 15,18-17 1,-35 17-16,-36 0 15</inkml:trace>
  <inkml:trace contextRef="#ctx0" brushRef="#br0" timeOffset="42605.57">8202 14746 0,'-18'53'15,"36"-106"-15,-53 141 16,35-52-16,-18 17 0,18-18 15,0 18-15,18-18 16</inkml:trace>
  <inkml:trace contextRef="#ctx0" brushRef="#br0" timeOffset="43545.41">9066 14605 0,'-17'0'16,"-1"0"-16,0 0 15,1 0 1,-1 0-16,18 18 0,-17-1 16,-1 1-16,18 35 15,0-36-15,0 19 16,18-1-16,-1-17 0,36 17 16,-18-17-16,18-18 15,-17 0-15,17-36 16,-36 19-16,1-36 15,-18 35-15,-35-35 16,17 18-16,-53 0 16,54 35-16,-19-18 15,1 18 1,35-18-16,18 18 16,-1 0-1</inkml:trace>
  <inkml:trace contextRef="#ctx0" brushRef="#br0" timeOffset="43789.06">9560 13917 0,'-35'-70'16,"70"140"-16,-105-158 0,17 88 15,35 18-15,1 17 16,-1 18-16,18 17 0,35 71 15,-17-52-15,35 69 16,-18-87-16,0-18 16,1 0-16,-19 0 0,36 17 15,-35-52-15,-18-1 16,17-17-16,-34-17 16</inkml:trace>
  <inkml:trace contextRef="#ctx0" brushRef="#br0" timeOffset="43918.9">9366 14464 0,'53'0'16,"-18"0"-1,54-18-15,-36 18 16,35 0-16,-53 0 16,0 18-16</inkml:trace>
  <inkml:trace contextRef="#ctx0" brushRef="#br0" timeOffset="44067.8">10054 14676 0,'0'70'16,"0"-140"-16,-17 175 0,-1-52 0,-17 18 15,35-36-15,-18-17 16</inkml:trace>
  <inkml:trace contextRef="#ctx0" brushRef="#br0" timeOffset="44653.36">11271 14376 0,'-53'-18'0,"18"18"16,-18 0-1,18 18-15,0-1 0,-18 54 16,17-18-16,19 35 15,17-53-15,17 18 16,19-53-16,-19 18 16,19-18-16,52-18 15,-53-17-15,36-36 16,-36 36-16,18-53 16,-53 53-16,0-1 15,0 1-15,0 17 16,-18 18-16,1 36 15,17-19-15,17 72 16,18-72 0,18 54-16,-35-36 15,70 18-15,-53-35 16,1-1-16</inkml:trace>
  <inkml:trace contextRef="#ctx0" brushRef="#br0" timeOffset="44791.23">11853 14728 0,'0'0'15,"-17"71"-15,-1-36 0,-17 18 16,35-35 0,0 0-16</inkml:trace>
  <inkml:trace contextRef="#ctx0" brushRef="#br0" timeOffset="45668.27">13088 14393 0,'0'-53'0,"0"106"0,0-123 15,0 52-15,-35-17 16,17 17-16,1 18 0,-1 18 16,-17 35-1,17-18-15,0 53 16,1-35-16,34 18 16,1-36-16,35 0 15,-35-17-15,17-18 0,35-18 16,-17-35-1,-35 18-15,0-35 16,-18 34-16,0 1 16,-18-36-1,18 54-15,-18-1 0,18 36 16,0 35 0,0-18-16,36 18 15,-19-18 1,1 0-16,-1-17 15,1 0-15,-18-1 16,0-34 0,-18-19-1,18-16 1,18 34-16,-18-17 0,0 17 16,0-17-16,18 17 0,-1 0 15,1 1 1,0 17-16,17 0 0,18 0 15,-36 17-15,36 19 16,-35-19-16,0 19 16,-1-1-16,19 0 15,-36-17-15,17 17 16,1-35-16,0 0 16</inkml:trace>
  <inkml:trace contextRef="#ctx0" brushRef="#br0" timeOffset="46046.78">13794 14340 0,'-18'0'16,"36"0"-16,-54 18 0,19 17 16,17 1-16,17 17 15,-17-18-15,18-18 16,35 19-16,-35-36 15,34 0-15,-16 0 0,-19-36 16,19 19-16,-19-18 16,-17-1-16,18-52 15,-18 35-15,-35-53 16,17 53-16,-35-52 16,18 34-16,-53-17 15,52 70-15,19 1 16,-19 34-16,36 18 15,0 18-15,18 71 16,0-71-16,17 17 16,0-17-16,18 0 0,0 0 15,35 18-15,-35-36 16,35-17-16,-52-1 16,-1-17-16</inkml:trace>
  <inkml:trace contextRef="#ctx0" brushRef="#br0" timeOffset="46313.99">14570 14587 0,'0'0'16,"0"36"-16,0-1 0,-18-17 0,0 17 16,1 0-16,-1 0 15,-17-17-15,17 17 0,-17-17 16</inkml:trace>
  <inkml:trace contextRef="#ctx0" brushRef="#br0" timeOffset="46921.2">15011 14376 0,'17'0'0,"54"-18"16,-18 0-16,53 1 15,-53-1-15,35-17 16,-53 35 0,18-35-16</inkml:trace>
  <inkml:trace contextRef="#ctx0" brushRef="#br0" timeOffset="47120.73">15240 14023 0,'0'70'0,"0"-140"0,18 193 16,-1-17-16,-17-35 15,36 35 1,-19-71-16,36 53 15,-35-70-15,-1 17 16,19-35-16,-1 18 0,-17-18 0,35-36 16</inkml:trace>
  <inkml:trace contextRef="#ctx0" brushRef="#br0" timeOffset="47355.85">15663 14376 0,'0'0'16,"0"17"-16,0 1 0,18 35 15,-18-18-15,18-17 0,17-1 16,-17 1-16,17 0 0,0-18 16,0 0-16,1-18 15,-1 18-15,-17-35 0,-1 17 16,1-35-16,-18 18 16,0 17-16,-35-17 0,17 17 15,-17 1-15,-1-1 16,1 1-16,-18 17 15,36 0-15,-1 35 16,36-18-16</inkml:trace>
  <inkml:trace contextRef="#ctx0" brushRef="#br0" timeOffset="47520.78">16369 14552 0,'0'0'16,"-53"71"-16,35-54 16,1 36-16,-1-35 15,18-1-15</inkml:trace>
  <inkml:trace contextRef="#ctx0" brushRef="#br0" timeOffset="47681.88">16898 14482 0,'0'17'0,"18"-17"16,-1 0-1</inkml:trace>
  <inkml:trace contextRef="#ctx0" brushRef="#br0" timeOffset="47824.75">17198 14411 0,'18'0'47</inkml:trace>
  <inkml:trace contextRef="#ctx0" brushRef="#br0" timeOffset="48043.33">17604 14393 0,'35'0'15,"-35"-17"-15,18 17 16,-18-18-16,17 18 16</inkml:trace>
  <inkml:trace contextRef="#ctx0" brushRef="#br0" timeOffset="52848.68">22895 14182 0,'-17'-18'15,"-19"18"-15,-17 18 16,18-1 0,0 54-16,0-18 15,35-18-15,0 53 16,17-52-16,1-1 16,17 0-16,0 0 0,1-17 15,17 0-15,0-18 0,52 0 16,-52 0-16,36-18 15,-72 0-15,1 1 16</inkml:trace>
  <inkml:trace contextRef="#ctx0" brushRef="#br0" timeOffset="53403.15">23742 14358 0,'0'0'0,"-18"0"16,36 0 15,53 0-15,-36 18-16,71-18 15,-53 17-15,52 1 16,-52-18-16,-17 0 16,16 0-16,-16 0 0,-1 0 15,-17 0-15,-1 0 16,1-18-16</inkml:trace>
  <inkml:trace contextRef="#ctx0" brushRef="#br0" timeOffset="53633.27">24271 14252 0,'18'0'31,"-1"0"-31,19 18 0,17-18 16,-18 18-16,0-18 16,0 17-16,-17 1 0,17 17 15,-35-17-15,-35 52 16,17-52-16,-34 35 15,16-36-15,-17 19 16,36-19-16,34-17 31</inkml:trace>
  <inkml:trace contextRef="#ctx0" brushRef="#br0" timeOffset="53887.94">24800 14376 0,'53'0'0,"-35"0"16,52-18-16,-34 18 15,34-18-15,-34 1 16,-19-1-16,18 1 16,-35-1-1,-17 18 1</inkml:trace>
  <inkml:trace contextRef="#ctx0" brushRef="#br0" timeOffset="54194.9">25012 13988 0,'0'0'0,"0"17"0,-18 54 16,1-36-16,17 18 0,0 35 15,0-35-15,17 53 16,-17-71 0,36 1-16,-19-1 0,36 18 15,-18-53-15,1 17 16,34-17 0,-52 0-16,0-17 0,17 17 15,-35-18-15</inkml:trace>
  <inkml:trace contextRef="#ctx0" brushRef="#br0" timeOffset="59587.93">6703 16157 0,'-18'-17'15,"1"-1"-15,-1 18 16,-17 0-16,-1 0 16,1 18-16,17 35 15,1-18-15,17 0 16,0 18-16,17-35 0,19 52 15,-1-52-15,53-18 16,-53 0-16,54-35 16,-72 17-16,36-35 15,-53 18-15,0-18 16,-35 18-16,17 17 16,1 0-16,-19 1 15,-17-1-15,36 18 16,-1 0-16,1 18 15</inkml:trace>
  <inkml:trace contextRef="#ctx0" brushRef="#br0" timeOffset="59860.65">7038 16263 0,'0'0'0,"0"35"0,0 1 16,0-19-16,18-17 16,-18 18-16,0-53 15,0-18 1,-18 17-16,18-34 16,0 35-1,0-1-15,0 19 0,0-1 16,18 18-16,17-18 15,-18 18-15,36 18 16,-35 0-16,17-1 16</inkml:trace>
  <inkml:trace contextRef="#ctx0" brushRef="#br0" timeOffset="60334.31">7426 16140 0,'-18'0'0,"36"0"0,-53 0 16,17 17-1,0 1-15,18 17 0,-17-17 16,17 17-16,0 0 0,17 18 16,1-35-16,0-18 15,-1 18-15,36-36 16,-35 0-16,0 1 0,-1-36 15,-34 0 1,-19 18 0,19 17-1,17 36 1,0 34-16,35 1 16,0 0-1,0-35 1,1-18-16,-36-18 15,17 1 1,-17-1-16,0-17 16,0-1-1,0 19-15,18-1 16,0 18-16,-18 18 0,17-18 16,19 35-16,-19-17 15,18-1-15,-17 1 16,0-18-16,-1 18 0,1-18 15</inkml:trace>
  <inkml:trace contextRef="#ctx0" brushRef="#br0" timeOffset="60785.51">7885 16210 0,'0'18'15,"0"-1"-15,0 19 16,0-19-1,35 1-15,-35 0 16,18-1-16,-1 1 16,1 0-16,-1 17 0,36 18 15,-35-18-15,0 18 16,-1-18 0,-17 18-16,0-18 15,-53-17-15,36 0 16,-36-18-16,18 0 15,17-18-15,0 0 0,1-17 16,17-35-16,17 34 16,19-52-1,-1 53-15,53-36 16,-53 54-16,36-19 16,-54 19-16,1 17 15,-36 17 1,1 1-1,-1 0-15,18-1 16,18 1 0,-18 0-16,17-18 15,19 17-15,-19-17 0,54 0 16,-36-17 0</inkml:trace>
  <inkml:trace contextRef="#ctx0" brushRef="#br0" timeOffset="60895.33">8502 16457 0,'0'35'16,"0"-70"-16,0 106 16,-18-36-16,1-17 15,-1-1-15,0-17 16</inkml:trace>
  <inkml:trace contextRef="#ctx0" brushRef="#br0" timeOffset="61708.47">9366 16104 0,'0'0'15,"-35"18"-15,17-18 0,1 35 16,-1 1-16,18 16 16,18-34-16,-18 17 0,0-17 15,17 17-15,1-35 0,0 18 16,-1-18 0,1-18-16,0 1 15,-1-19-15,-17 19 16,-17-19-16,17 19 15,17 17 1,1 35 0,-1-35-16,19 35 15,-19-35 1,1 18-16,0-18 0,-1 0 16,1 0-16,0-18 15,-1 18 1,18 36-1,-17-19-15,17 19 16,1 16-16,-1 1 0,0 0 0,1 0 16,-19-18-16,18 1 0,-17-1 15,-18-17-15,0-1 16,-18-17 0,1-17-16,-18-1 15,17-17-15,-17-1 0,17 1 16,-17-71-1,17 53-15,18-52 16,0 69-16,18 19 16,-1-1-16,19 0 0,-19 1 15,1 17-15,0 0 0,-1 0 16,-17 17-16,0 1 0,-17 17 16,-19-35-16,1 18 15,0 0-15,-1-18 16,19-18-16,-1 18 15</inkml:trace>
  <inkml:trace contextRef="#ctx0" brushRef="#br0" timeOffset="62009.25">10142 16581 0,'0'70'15,"0"-140"-15,0 175 0,-35-52 16,17-35-1,1 0-15,-1-36 16,1-53-16,-1 36 16,18-35-16,0 17 0,0-88 15,0 70-15,53-35 16,-36 89-16,54-19 16,-36 19-1,1 17-15,-19 0 0,1 35 16,-18-17-16,0 17 15,-18-18-15,1 1 0,-1 0 16,-17-1-16,17-17 16,-17-17-1,35-1-15</inkml:trace>
  <inkml:trace contextRef="#ctx0" brushRef="#br0" timeOffset="62213.85">10336 15522 0,'0'53'0,"0"-106"0,0 141 15,18 36-15,0-54 16,-1-17-16,1 18 0,-18-18 16,35 53-1,-17-71-15,0-17 0,-18 17 16,17-17-16,1-18 15</inkml:trace>
  <inkml:trace contextRef="#ctx0" brushRef="#br0" timeOffset="62441.46">10530 16140 0,'36'0'16,"-72"0"-16,89-18 0,-35 18 15,35-35-15,-35 17 16,17-17-1,-35 17-15,17 0 16,-34 1-16,-1-1 16,1 18-16,-1 35 15,0-17-15,18 35 16,0-35 0,36 35-16,-19-36 15,18-17-15,36 18 16</inkml:trace>
  <inkml:trace contextRef="#ctx0" brushRef="#br0" timeOffset="62574.82">11042 16263 0,'-18'18'0,"36"-36"0,-53 53 15,17-35-15,0 18 0,1 0 16,-1-18-16</inkml:trace>
  <inkml:trace contextRef="#ctx0" brushRef="#br0" timeOffset="63188.11">11677 15998 0,'-18'-17'0,"1"34"15,17 1-15,-36 35 16,19-18-16,17 1 0,-18-1 15,18-17-15,0 17 0,18 0 16,-1-35-16,36 0 16,-17 0-1,17-53-15,-36 18 16,18-53-16,-35 35 16,-17-53-16,-1 53 15,-17-53 1,0 53-16,-18-35 15,17 53-15,-17 0 16,36 52-16,17 54 16,17 52-1,1-70-15,35 88 16,-18-88-16,54 35 16,-54-52-16,71-1 15,-71-35-15</inkml:trace>
  <inkml:trace contextRef="#ctx0" brushRef="#br0" timeOffset="63588.23">11959 15998 0,'0'36'16,"0"-72"-16,18 89 0,-1-17 0,19-1 15,-1-17 1,18 17-16,-18-17 15,0-18-15,-35-18 32,0-17-17,-17 35-15,17-36 16,17 36 0,1 18-1,-18 0 1,18 17-16,-18-17 0,17-1 15,1 1-15,17-18 16,-17 0-16,0-18 16,-18 1-16,0-36 15,0 17-15,0 1 16,0 17-16,-18-17 0,18 17 16,0-17-16,0 18 15,18 17 1,-1 0-16,19 17 15</inkml:trace>
  <inkml:trace contextRef="#ctx0" brushRef="#br0" timeOffset="63720.64">12541 16104 0,'18'53'0,"-36"-106"0,54 124 16,-36-53-16,17-18 15,1 17-15,-1-17 0,1 0 16</inkml:trace>
  <inkml:trace contextRef="#ctx0" brushRef="#br0" timeOffset="63837.45">12524 15893 0,'0'0'15,"35"17"-15</inkml:trace>
  <inkml:trace contextRef="#ctx0" brushRef="#br0" timeOffset="64337.28">12859 16034 0,'-36'17'16,"19"1"-16,-1 17 15,18-17-15,-17 17 16,34-17 0,1 17-16,-1-17 15,1-18-15,0 0 0,-1 0 16,1-18-16,0 1 16,-1-19-1,-17 1-15,0 0 16,0 17-16,0 0 15,0 1-15,-17 17 0,34 17 32,1 1-32,-18 0 15,18-1 1,-1 1-16,1 0 16,0-18-16,-18 17 15,17-17 1,1 0-1,-18-17 1,17-19-16,1 36 16,0-17-16,-18-1 0,17 0 15,1 1-15,0 17 16,17 0-16,-17 0 16,-1 0-16,1 17 15,-1 1-15,1 0 16,0-1-16,-1 1 15</inkml:trace>
  <inkml:trace contextRef="#ctx0" brushRef="#br0" timeOffset="68547.34">4516 14781 0,'0'-17'16,"17"17"-1,18 0-15,18 0 0,0 17 16,0-17-16,18 0 16,-1 0-16,54 0 15,-54 0-15,36-17 16,-71 17-16,18 0 16,-35-18-16</inkml:trace>
  <inkml:trace contextRef="#ctx0" brushRef="#br0" timeOffset="68814.73">4957 14517 0,'0'0'16,"52"0"-16,-34 17 15,35-17-15,-18 0 0,1 18 16,87 17-16,-88-17 15,71 53 1,-71-54-16,1 18 16,-1 1-16,-17-19 0,-1 19 15,-17-19-15,0 1 0,-53 0 16,18-1-16,0 1 16,0-18-16,-18 18 0,0 17 15,17-18-15,-17 19 0,1-1 16</inkml:trace>
  <inkml:trace contextRef="#ctx0" brushRef="#br0" timeOffset="74221.14">11377 4445 0,'0'-35'16,"-18"17"-1,18 0-15,-17 1 0,-1-1 16,-17 1 0,0-1-16,-36 0 15,18 18-15,-53 36 16,36-19-16,-54 89 15,71-53-15,-52 88 16,69-70-16,1 17 16,17-18-16,1 19 0,34 69 15,1-87-15,88 88 16,-36-106-16,19 17 16,-1-17-16,18-18 0,-1-17 15,107 0 1,-88-36-16,87-53 15,-34-52-15,-107 52 16,36-70-16,-88 71 16,-18-89-16,-36 71 15,-34-89 1,-54 1-16,36 105 16,18 1-16,-107-18 15,107 52-15,-1 19 16,18 17-16,18 0 0,-18 17 15,53 1-15</inkml:trace>
  <inkml:trace contextRef="#ctx0" brushRef="#br0" timeOffset="75048.78">11942 4145 0,'17'-53'15,"1"36"-15,-1-72 16,19 36-16,-19 1 15,19-1-15,17-18 0,35-88 16,-35 89-16,0-18 16,-18 35-16,0-18 0,0 36 15,-17-36-15,-18 54 16,-18 17 0,-17 35-1</inkml:trace>
  <inkml:trace contextRef="#ctx0" brushRef="#br0" timeOffset="75326.83">11906 3651 0,'0'0'15,"-17"106"-15,-1-53 0,-17 70 16,35-70-16,-18 53 16,18-70-16,18 16 15,17-34-15,36-18 16,-36 0-16,71-53 16,-53 36-16,52-54 15,-69 53 1,-1-17-16</inkml:trace>
  <inkml:trace contextRef="#ctx0" brushRef="#br0" timeOffset="80676.63">4692 16298 0,'-18'-17'0,"36"34"0,-53-34 16,17 17-16,36 0 15,17 17 1,18 1-16,0-18 15,70 18-15,-52-18 16,70-18-16,-88 18 16,17 0-16,-17 0 15,0-18-15,-17 18 0,-19 0 16,1 0-16,-1 0 0,1 0 16,-36-17-16</inkml:trace>
  <inkml:trace contextRef="#ctx0" brushRef="#br0" timeOffset="80960.62">5203 16122 0,'18'0'16,"0"0"0,17 0-16,-17 18 15,52-1-15,18 36 16,-35-18-16,-17-17 15,52 17 1,-35 1-16,-18-19 0,-53-17 47,-52 18-47,35-18 16,-1 18-16,-34-1 15,34 1-15,-16 35 16,52-18-16,0-17 0,0-1 15</inkml:trace>
  <inkml:trace contextRef="#ctx0" brushRef="#br0" timeOffset="82183.95">12541 17586 0,'18'18'0</inkml:trace>
  <inkml:trace contextRef="#ctx0" brushRef="#br0" timeOffset="83557.6">12559 17551 0,'0'0'15,"-18"0"-15,36 17 16,17 1 0,0 0-1,1-1-15,-1-17 0,36 18 16,-19-36-16,-16 18 15,-1-35-15,-17 17 0,17-17 16,-35 17-16,0-34 16,-18 16-16,-35-17 15,18 36-15,-35-19 16,17 19-16,-18 17 16,36 0-16,-36 35 15,54 0 1,-1 1-16,18-1 0,0 0 15,18 0-15,-1 1 0,19-1 16,52 36-16,-53-36 16,18-18-16,0 1 15,0 0-15,17 17 16,-34-17-16,-1-1 16,-17-17-16,-1 18 15</inkml:trace>
  <inkml:trace contextRef="#ctx0" brushRef="#br0" timeOffset="84068.66">13388 17833 0,'0'0'0,"-35"-18"16,17 18-16,-17 18 16,-1 0-1,36 17-15,-17-18 0,-1 54 16,18-53-16,18 35 15,-18-36 1,35 1-16,-17-18 16,35-35-16,-36 17 15,19-53-15,-19 1 16,-17 17-16,0 18 16,-35-54-1,17 37-15,-17-37 16,17 54-16,-17 17 15,35 1-15,-18 17 0,18 35 16,-17 0-16,34 54 16,-17-37-1,18-16-15,0 17 0,-1-18 16,36 35-16,-17-34 16,-19-1-16,18-17 0,-17-1 15,0 1-15,-1-18 16</inkml:trace>
  <inkml:trace contextRef="#ctx0" brushRef="#br0" timeOffset="84475.87">13494 17833 0,'0'35'16,"0"-17"-16,17 35 15,1-36 1,17 36-16,-17-53 15,17 18 1,-17-18-16,0 0 0,-1-35 16,-17 17-1,0-17 1,0 17-16,-17 0 16,17 1-16,0 34 15,17-17-15,1 36 16,-18-19-16,35 1 15,-17 0-15,17-18 16,-17 0-16,-18 17 16,17-17-16,-34-17 15,17-1-15,0 0 16,0 1 0,0-19-16,0 19 15,17-1-15,1 1 16,0 17-16,-1 0 15,1 0 1</inkml:trace>
  <inkml:trace contextRef="#ctx0" brushRef="#br0" timeOffset="84608.22">13970 17956 0,'0'0'16,"0"18"-16,18 0 15,-18-1-15,0 1 16</inkml:trace>
  <inkml:trace contextRef="#ctx0" brushRef="#br0" timeOffset="84730.55">13952 17780 0,'0'-18'0,"18"18"31</inkml:trace>
  <inkml:trace contextRef="#ctx0" brushRef="#br0" timeOffset="85215.36">14199 17903 0,'0'0'16,"-17"0"-16,17 18 0,-18 0 16,18-1-16,0 1 0,0 17 15,0-17-15,0 0 16,18-1-16,-1-17 16,19 0-1,-19-17-15,1-1 16,-18 0-16,0 1 15,0-1-15,0 0 0,0 1 16,0-1-16,0 0 16,0 36-1,0 0 1,0-1-16,18 1 16,-18 0-16,35-1 15,-18-17 1,-17 18-16,0-36 31,18 18-15,-18-17-16,18-1 0,-1 0 15,1 18 1,17-17-16,-17 17 16,0 0-16,-1 17 0,1 1 15,-1-18-15,1 18 0,0-1 16,-1 19-16,1-19 15,-18 1 1</inkml:trace>
  <inkml:trace contextRef="#ctx0" brushRef="#br0" timeOffset="91937.83">19932 16157 0,'53'141'0,"-35"-70"15,-1 70-15,1-70 16,17 17-16,-17-53 15,-18-17 1,0-54-16,0 1 16,-53-88-16,35 52 15,-35-52-15,36 52 16,-19-70 0,19 88-16,17 0 0,0 18 15,17 17-15,19 1 0,-1-1 16,0 18-16,18 18 0,0-1 15,53 18-15,-71 1 16,0 34-16,-17-34 16,-36 17-1,1-36-15,-36 18 16,18-17-16,-36 0 16,36-1-16,-1-17 15,19 0-15</inkml:trace>
  <inkml:trace contextRef="#ctx0" brushRef="#br0" timeOffset="92205.04">20673 16087 0,'-18'0'15,"1"0"-15,-1 0 0,0 17 16,-17 36-16,35-17 16,-18 52-1,1-18-15,17-17 16,0 0-16,17-18 0,1 18 16,17-17-16,-17-1 0,17 0 15,0-17-15,-17-1 0,17-17 16,1 18-16,-1-18 0,-17-18 0</inkml:trace>
  <inkml:trace contextRef="#ctx0" brushRef="#br0" timeOffset="92428.63">20973 16369 0,'-36'0'15,"72"0"-15,-89 0 0,53 18 0,-18 34 16,18-34 0,18 0-16,-1 17 0,19 0 15,-1-17-15,35 0 16,-52-1-16,17-17 16,1 0-16,-19-17 15</inkml:trace>
  <inkml:trace contextRef="#ctx0" brushRef="#br0" timeOffset="92645.21">21220 16051 0,'35'36'15,"0"-19"-15,36 54 16,-36-18-16,53 35 15,-70-17-15,17-19 16,0 72-16,-35-71 16,-17 53-1,-1-53-15,-52 52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24:21.82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26458 18380 0,'0'0'0,"18"-18"0,70-35 16,-35 18-16,88-53 15,-35 35-15,-18 0 16,212-124-16,-124 107 16,-52-1-1,-53 18 1,-36 36-16,-53 34 15,-35 1 1</inkml:trace>
  <inkml:trace contextRef="#ctx0" brushRef="#br0" timeOffset="467.2">26723 18009 0,'-18'36'0,"36"-72"0,-36 89 15,-17-17-15,-18 34 16,18-35-16,-18 18 15,-18 18-15,36-18 16,17 0-16,18-36 16,0 1-16,36-18 15,-1 0-15,53 0 16,-35 0-16,0 0 0,53 0 16,-53 0-1,17 18-15,-34-18 16,-19 17-16</inkml:trace>
  <inkml:trace contextRef="#ctx0" brushRef="#br0" timeOffset="13262.33">9190 8731 0,'0'-35'16,"0"17"-1,-18-17-15,1 35 16,-1-18-16,0 18 16,-17 0-16,-18 53 0,18-17 15,-18 52 1,35-35-16,1-18 0,17 53 15,17-35-15,36 0 16,-18-18-16,18-35 16,-17 0-16,17 0 0,35-35 15,-35 17-15,0-52 16,-18 35 0,-35-54-16,0 54 15,-18-18-15,1 36 0,-19-19 16,-34 19-16,-1 17 15,18 35 1,36-17-16,17 17 16</inkml:trace>
  <inkml:trace contextRef="#ctx0" brushRef="#br0" timeOffset="13841.23">9701 8908 0,'0'0'0,"0"17"0,-17 19 16,17-19-16,0 1 15,0-1-15,-18-17 16,0-35-1,18 0-15,-17-36 16,17 36-16,-18-35 16,18 34-16,35-34 15,-17 52-15,35 0 16,-35 18-16,35 18 16,-18 0-1,-17-18-15,34 53 16,-34-36-16</inkml:trace>
  <inkml:trace contextRef="#ctx0" brushRef="#br0" timeOffset="14403.55">10301 8749 0,'0'0'16,"0"-35"-16,-18 17 0,-17-17 16,18 35-16,-36 0 15,17 17-15,-17 19 16,36-1-16,17 35 15,0-34-15,35 52 16,-17-70-16,17 17 16,0-35-16,1 17 0,52-17 15,-53-17 1,18-18-16,-18-1 16,-35-17-16,0 18 15,-17-18-15,-1 18 16,-35 0-1,35 17-15,1 18 16,17 18-16,0 35 16,17-18-16,19 18 15,-19-18-15,1 0 16,35 36 0,-18-54-16,-17-17 15,-36-17 1,1-18-1,-1-1-15,-17 19 16,35-1 0</inkml:trace>
  <inkml:trace contextRef="#ctx0" brushRef="#br0" timeOffset="14875.66">10619 8872 0,'0'36'16,"0"-72"-16,0 89 0,0-35 15,0 0-15,-18-1 16,0-17-1,18-17 1,-17-1-16,17-35 16,17 18-16,1-18 15,0 18-15,35-1 16,-36 19-16,36-1 16,-35 18-16,17 35 15,-35 1-15,18-19 16,-18 18-16,0 1 0,17 17 15,-17-18-15,0-17 16,18-1-16</inkml:trace>
  <inkml:trace contextRef="#ctx0" brushRef="#br0" timeOffset="15319.59">11077 8784 0,'0'0'16,"0"-17"-16,-17-1 0,-1 18 16,-17 35-1,17 0-15,0 36 16,18-36-16,0 36 16,18-54-16,17 19 15,-17-36-15,35 0 16,-35-18-16,-1-35 15,1 36-15,-18-36 16,-18 17-16,18 19 16,-17-1-16,17 36 15,0-1 1,17 19-16,-17-1 0,18 18 16,17 70-16,-35-52 15,35 52 1,-17-70-16,0 35 15,-18-35-15,-36 0 16,1-35-16,0 0 16,0-1-16,-18-17 0,-36-17 15,36 17-15,-35-36 16,35 19-16,18-1 16,17 0-16,-17 1 0,18-1 15</inkml:trace>
  <inkml:trace contextRef="#ctx0" brushRef="#br0" timeOffset="16704.81">11430 8943 0,'18'0'32,"-1"-18"-17,1 1-15,0-1 16,-1-17-16,1 17 0,-18-17 0,17 0 16,-17-1-16,0 19 0,0-36 15,-35 53-15,-18 0 16,18 17-16,0 1 15,-1 17-15,19 1 16,-1 16-16,18 19 16,18-36-16,52 36 15,-34-54-15,69 1 16,-34-18-16,-18 0 16,53-18-16,-71 18 15,36-35-15</inkml:trace>
  <inkml:trace contextRef="#ctx0" brushRef="#br0" timeOffset="17328.24">15187 8890 0,'35'71'0,"-70"-142"0,106 194 15,-36-17-15,0-35 16,18 35-16,-35-53 16,-1 35-1,-17-53-15,0 0 16,0-17-16,-17 0 0,-54-18 15,18 0-15,18-18 16,-18 0-16,0 1 0,0-19 16,-35-52-16,53 35 15,-18-52-15,53 52 16,-18-71-16,36 71 16,0-35-16,-1 53 15,1-1-15</inkml:trace>
  <inkml:trace contextRef="#ctx0" brushRef="#br0" timeOffset="17983.9">15558 8731 0,'0'18'0,"0"0"15,-18 34 1,18-34-16,0 0 0,0 17 16,0-17-16,18-1 0,-1 1 15,18 0-15,-17-18 16,35-18-16,-35 18 16,17-35-16,-17 17 15,-1 0-15,-17-17 0,0 17 16,18 1-16,-18-1 15,0 1-15,0-1 16,-18 18 0,18 18-16,0 17 15,0 0-15,18-17 0,-18 17 16,17-17-16,1-1 16,17 36-16,-17-35 15,0-18-15,17 17 16,-35 1-16,35-18 15</inkml:trace>
  <inkml:trace contextRef="#ctx0" brushRef="#br0" timeOffset="18190.07">16140 8837 0,'0'71'16,"0"-54"-16,17 19 0,1 16 15,-18-34 1,35 0-16,-17-18 16</inkml:trace>
  <inkml:trace contextRef="#ctx0" brushRef="#br0" timeOffset="18329.33">16087 8590 0,'0'-17'0,"0"34"0</inkml:trace>
  <inkml:trace contextRef="#ctx0" brushRef="#br0" timeOffset="18528.92">15064 8502 0,'0'0'0,"0"-18"0,17 1 15,19-1-15</inkml:trace>
  <inkml:trace contextRef="#ctx0" brushRef="#br0" timeOffset="19230.76">16563 8714 0,'0'-18'0,"-18"18"15,1 0-15,-1 35 16,0-17-16,1 0 16,17 34-16,0-34 15,0 17 1,0-17-16,17 17 0,1-17 0,17 17 16,-17-17-16,52-18 15,-52 0-15,35 0 16,-35-18-16,-1 1 15</inkml:trace>
  <inkml:trace contextRef="#ctx0" brushRef="#br0" timeOffset="19579.69">16792 8890 0,'18'0'15,"-36"0"-15,54 0 0,-1 0 16,18-35-16,-36 17 16,36-17-1,-35 17-15,-18 1 0,0-1 16,0 0-16,-53-17 16,35 35-16,-70 0 15,53 0-15,0 18 16,17-1-16,0 19 0,1 16 15,34-16-15,36 34 16,-17-34-16,69-1 16,-52-35-16,35 17 15,-52-34-15,17-1 16,-36 18-16,-17-17 16,-17 17-1,-1 0 1</inkml:trace>
  <inkml:trace contextRef="#ctx0" brushRef="#br0" timeOffset="20420.2">21325 7461 0,'18'0'31,"70"0"-31,-35-17 16,88 17-16,-70-18 15,-18 18-15,70-35 16,-70 35-16,0-18 16,-35 18-16,-36-18 15,0 18-15,-34 0 16</inkml:trace>
  <inkml:trace contextRef="#ctx0" brushRef="#br0" timeOffset="20624.93">21625 7056 0,'0'17'15,"18"1"-15,-18 70 16,0-35-16,0 0 16,0 17-16,0-17 0,0 18 15,18-1-15,-1 36 16,1-53-16,17 18 15,-17-54-15,35 19 16</inkml:trace>
  <inkml:trace contextRef="#ctx0" brushRef="#br0" timeOffset="21182.1">22260 7602 0,'0'0'16,"0"-17"-16,0-1 0,-17-17 16,-1 17-1,-17 18 1,17 0-16,-17 35 15,17-17 1,18 0-16,-17 35 16,17-18-16,0-17 15,17-1-15,1 1 0,35 17 16,-18-35-16,18 0 16,-35 0-16,17-35 15,-18 17-15,-17-17 16,0 17-16,-17-17 15,17 17-15,-18 18 16,18 18 0,18 17-16,-1-17 15,19 35 1,-19-36-16,19 1 16,-19-18-16,1 0 0,-18-18 15,0 1 1,-18-1-16,18-17 0,-35-18 15,35 35 1,0-17-16,0 17 0,18 1 16,17-1-16,18 18 15,-18 0-15,-17 0 16,35 18-16,-18-18 16</inkml:trace>
  <inkml:trace contextRef="#ctx0" brushRef="#br0" timeOffset="21571.23">22737 7585 0,'0'0'0,"-36"17"16,36 1-16,-17 0 0,17 35 16,17-36-16,1 36 15,0-53-15,-1 18 16,18-18-16,-17-18 15,0 18-15,-18-35 16,17 17-16,-17 1 0,0-36 16,-17 17-16,17 19 15,0-1-15,0 36 16,0 17-16,17 0 16,19 71-1,-1-18-15,0-35 16,-17 0-16,-18 35 15,0-52-15,-18 17 16,-17-36-16,0 1 16,-1-18-16,1 0 0,17-18 15,1-17-15,-1 17 16,-17-35-16,17 18 16,18-18-16,18 18 15</inkml:trace>
  <inkml:trace contextRef="#ctx0" brushRef="#br0" timeOffset="21877.55">23054 7708 0,'35'-17'15,"-70"34"-15,88-52 16,-18-18-16,1 35 15,-19-17-15,-17 17 16,-35-17-16,17 18 16,-52 17-16,34 0 15,-17 35-15,36 0 16,17 18 0,0-18-16,53 18 15,-18-35-15,0-1 0,18 1 16,-17-18-16,16 0 0,-16 0 15,17 0 1,-36-18-16,1 18 16</inkml:trace>
  <inkml:trace contextRef="#ctx0" brushRef="#br0" timeOffset="22516.34">23389 7373 0,'0'0'0,"18"0"16,35 18 0,-36-18-1,54-18-15,-36 18 16,18-18-16,-35 18 15,-1 0-15,-17-17 16,-35 17 0,17 0-16</inkml:trace>
  <inkml:trace contextRef="#ctx0" brushRef="#br0" timeOffset="22794.58">23460 7056 0,'0'17'15,"0"-34"-15,-18 69 0,18 1 16,0-35-16,18 35 16,-18-18-16,17 18 0,-17 53 15,18-35-15,0 17 16,-1-53-16,1 0 15,0 1-15,17-19 0,0 18 16,0-35-16,1 0 16,-19 0-1,1-17 1,-18-1-16</inkml:trace>
  <inkml:trace contextRef="#ctx0" brushRef="#br0" timeOffset="23323.27">23813 6914 0,'0'-17'15,"0"34"-15,0-52 16,17 35-16,18 0 16,1 18-16,34 17 15,-34-17-15,16 17 16,-16 0-16,-19 18 15,-17-35-15,-35 52 16,17-34-16,-17 17 16,18-36-1,-1 1-15,0 0 0,18-1 16,0 18-16,18-35 16,-18 18-16,18-18 0,-1 18 15</inkml:trace>
  <inkml:trace contextRef="#ctx0" brushRef="#br0" timeOffset="23434.06">24095 7585 0,'0'0'15,"17"17"-15,1-17 16</inkml:trace>
  <inkml:trace contextRef="#ctx0" brushRef="#br0" timeOffset="24029.33">21519 8149 0,'0'0'0,"0"-17"15,36-1-15,-1 18 16,0-18-16,71 1 16,-18 17-16,1 0 15,16 0-15,19 0 0,176 0 16,-124-18-16,194 18 16,-175-18-16,175 1 15,-211 17-15,123-18 16,-194 18-16,53 0 15,-106 0-15,1 18 16,-36-1 0,-18 1-16,0 0 15,1-18-15</inkml:trace>
  <inkml:trace contextRef="#ctx0" brushRef="#br0" timeOffset="24847.3">22860 8520 0,'0'0'0,"18"-18"0,-18 53 31,0-17-31,17 35 0,-17 0 16,36 53-1,-19-54-15,36 37 16,-35-36-16,-1-18 15</inkml:trace>
  <inkml:trace contextRef="#ctx0" brushRef="#br0" timeOffset="28534.65">9172 10442 0,'-17'0'0,"-54"18"15,53-18-15,-17 18 16,17 17-16,-17 18 16,18-18-16,34 18 15,1-18-15,17-17 16,36 17-16,-18-35 0,0 0 16,-1-18-16,-16 1 15,-1-1-15,18-17 16,-53 0-16,0-18 15,-18 35-15,-17-35 16,0 36-16,-18-19 16,18 19-16,17 17 15,0 0-15,18-18 16</inkml:trace>
  <inkml:trace contextRef="#ctx0" brushRef="#br0" timeOffset="28785.31">9684 10742 0,'0'0'0,"0"-18"16,0 1-16,-18-18 16,18-1-16,0 1 0,0-36 15,0 36-15,-18 0 16,18 0-16,0 17 0,18 0 15,0 18-15,17 0 16,0 18 0,18 0-16,-17-1 15,-1 1-15,18-18 0</inkml:trace>
  <inkml:trace contextRef="#ctx0" brushRef="#br0" timeOffset="29434.88">10248 10442 0,'0'0'0,"-17"-17"15,-1 17-15,0-18 16,-17 18-16,17 0 16,-17 35-16,35 1 15,-18 34-15,18-52 16,18 17-16,0-17 0,-1-1 15,36 19-15,-17-36 16,16 0 0,-34-18-16,17-17 15,-35 17-15,18-35 16,-18 35-16,-18-34 16,1 34-16,17 0 15,17 36 1,1 17-1,0-17-15,-1 17 16,1-35-16,35 35 16,-35-35-16,-1 18 0,1-18 15,-18-18 17,0 36 30,17-18-46,1 0-1,-18-18-15,18-17 16,-18 17-16,17-17 16,1 0-16,0 0 15,17 17-15,-17 0 16,-1 1-16,1 17 15,17 0-15,-17 0 16,-1 17-16,1 19 16,0-1-1,-1 0-15,-17-17 0,18 17 16,-18-17-16,18 17 16</inkml:trace>
  <inkml:trace contextRef="#ctx0" brushRef="#br0" timeOffset="29856.5">11113 10372 0,'-53'17'0,"106"-34"0,-124 52 15,18 18 1,35-18-16,18 18 15,0-35-15,18 17 0,35-17 16,-18-18-16,18 0 16,-18-18-16,18-17 15,-17-1 1,-19-16-16,-17 34 16,-17 0-16,17 1 15,-36 34-15,36 1 16,0 35-1,0 0-15,18 53 16,0-54-16,-1 1 16,1 0-16,0 0 0,-1 18 15,-17-36-15,-17 18 16,-1-35-16,-17-1 16,-1-17-16,1 0 0,0-17 15,0 17-15,17-18 0,-35-35 16,53 18-16,0-36 15</inkml:trace>
  <inkml:trace contextRef="#ctx0" brushRef="#br0" timeOffset="30180.57">11483 10636 0,'0'0'15,"53"-35"-15,-18 0 0,-17 17 0,-1-35 16,-17 36 0,0-1-16,0 0 15,-17 1-15,-19 17 0,-34-18 16,35 18-16,-36 18 16,53 17-16,1 18 15,17-18-15,53 53 16,-18-70-16,71 35 15,-36-36-15,54-17 16,-54 0-16,36-17 16,-70-1-1,-1 1-15,-35-1 0,-18 18 16,1 0 0</inkml:trace>
  <inkml:trace contextRef="#ctx0" brushRef="#br0" timeOffset="30926.01">15099 9825 0,'0'0'16,"0"0"-16,0 18 0,35 87 15,-17-34-15,-1 88 16,1-71-16,17 71 15,-35-106-15,36 52 16,-36-69 0,35 17-16,-17-53 15,17-18 1,-35 0-16,17-17 16</inkml:trace>
  <inkml:trace contextRef="#ctx0" brushRef="#br0" timeOffset="31153.05">15522 10283 0,'0'-17'16,"-17"17"-16,-19 0 15,1 17-15,-36 1 16,36 0 0,0-1-16,0 19 15,35-1-15,17-17 16,54 17-16,-36-35 15,36 35-15,-18-35 16,-18 0-16,35 18 16,-34-18-16,-1 0 15,-17 0-15</inkml:trace>
  <inkml:trace contextRef="#ctx0" brushRef="#br0" timeOffset="31307.96">15804 10389 0,'0'0'0,"0"18"16,18 35-16,-18-18 16,18-17-16,-1-1 0,-17 19 15,36-19-15,-19-17 16,1 18-16,-18-36 16,18 18-16</inkml:trace>
  <inkml:trace contextRef="#ctx0" brushRef="#br0" timeOffset="31443.82">15840 10037 0,'0'-18'16,"0"0"-16,17 36 16,1-18-1</inkml:trace>
  <inkml:trace contextRef="#ctx0" brushRef="#br0" timeOffset="32158.54">16087 10566 0,'17'-18'16,"-17"0"-16,0 1 0,0-1 15,18-17-15,-18 0 0,18-18 16,-18 35-16,17 0 15,1 1-15,0 34 16,-1 1 0,1 17-16,-18 1 15,0-1-15,35 18 16,-17-36-16,17 19 16,-17-19-16,35-17 15,-1-17 1,-16-1-16,17-35 15,-36 18-15,36-18 16,-53 35-16,0-17 16,0 17-16,-17 1 0,-19 17 15,19 17 1,-19-17-16,1 53 16,35-17-16,0 17 15,0-36-15,18 18 0,17 1 16,-17-19-16,35-17 15,-36 0-15,18 0 16,-17-17 0,-18-19-16,0 19 15,0-1-15,18 18 16,-18 18-16,17-1 16,1 36-16,0 0 15,-1 35 1,1-35-16,-18-17 15,0 17-15,0-1 0,0 1 0,-35 18 16,-1-18-16,-17 0 16,36-36-16,-36 1 15,18-18-15,17-35 16,0 17 0,18-52-16,0 34 15,18-70-15,17 54 16,36-37-16,-36 54 15,36-18-15,-18 18 16,35 0 0,-53 17-16,0 18 0,-17-18 15</inkml:trace>
  <inkml:trace contextRef="#ctx0" brushRef="#br0" timeOffset="34038.81">23019 9931 0,'0'-18'16,"-18"0"-16,0 1 16,1 17-16,-36-18 15,35 18-15,-17 18 0,-36-1 16,36 1-16,18 17 15,-19 1-15,19 17 16,17 35-16,0-35 16,53 52-16,-18-69 15,71 34 1,-36-52-16,1 0 0,-1-18 16,19-18-16,34-17 15,-70-1-15,-18 1 16,0-18-16,-35 18 0,0-18 15,-35 0-15,0 0 0,-89-35 16,54 35-16,-107 35 16,89 18-16,18 0 15,-1 36-15,18-1 0,18 0 16</inkml:trace>
  <inkml:trace contextRef="#ctx0" brushRef="#br0" timeOffset="37626.95">9260 7108 0,'0'0'0,"-17"-17"0,-1-1 16,1 18 0,-1 0-16,-17 35 15,17 1-15,0 17 0,18 53 16,0-54 0,0 1-16,36 0 0,-19-17 15,71 34-15,-35-52 16,53 17-16,-53-35 15,53-18 1,-53-17-16,0 17 16</inkml:trace>
  <inkml:trace contextRef="#ctx0" brushRef="#br0" timeOffset="37898.57">9684 7355 0,'0'18'0,"0"17"16,0 18-16,35-35 16,-17 17-16,35 0 15,-18-17-15,35-18 16,-34 0-16,-1 0 16,-17-18-16,-1 1 0,1-1 15,-18 1-15,0-1 0,-18-17 16,-35-18-16,18 35 15,0 0-15,0 1 16,17-1-16,-17 1 16,17 17-16</inkml:trace>
  <inkml:trace contextRef="#ctx0" brushRef="#br0" timeOffset="38181.83">10125 7549 0,'17'0'16,"-17"-17"-16,0-1 15,0 1-15,0-1 16,0-35-16,0 18 16,0-36-16,18 54 15,0-19-15,-1 19 0,36-1 16,-35 18-1,-1 18-15,19 35 16,-19-36-16,1 54 16,-18-36-16,18-17 15,-18 17-15,17-17 0,-17 17 16,18-35-16,-18 17 16</inkml:trace>
  <inkml:trace contextRef="#ctx0" brushRef="#br0" timeOffset="38743.67">10442 7179 0,'0'0'16,"-17"0"-16,34 18 15,19-18 1,-1 0-16,0 0 16,36 0-1,-36-18-15,35 0 16,-52 18-16,-18-17 15,-18-1-15,1 18 16</inkml:trace>
  <inkml:trace contextRef="#ctx0" brushRef="#br0" timeOffset="38956.24">10566 6844 0,'0'0'16,"0"88"-16,0-17 0,0 52 16,-18-52-16,18 70 15,18-88-15,-1 53 16,1-71-16,35 35 16,-35-70-1,34 0-15</inkml:trace>
  <inkml:trace contextRef="#ctx0" brushRef="#br0" timeOffset="39396.18">10813 7408 0,'35'0'15,"-17"-17"-15,34-19 16,-16 19-1,-19-1-15,19-35 16,-36 36-16,0-1 16,0 0-16,-18 1 0,-17 17 15,17 0-15,-17 17 16,35 19-16,-18-19 16,18 19-16,0-1 0,0 0 15,0 0-15,18-17 0,17 35 16,-17-18-16,17-17 15,-17-1-15,-1-17 0,19 0 16,-19 0-16,1-17 16,-18-1-1,0-17-15,0 17 16,18 1-16,-18-1 16,17 18-16,1 18 15,35-1 1,-36 1-16,36 17 15,-17-35-15,-1 35 16,-35-17-16,17 0 16</inkml:trace>
  <inkml:trace contextRef="#ctx0" brushRef="#br0" timeOffset="39556.11">11342 7355 0,'-53'36'16,"18"-1"-16,-18 18 16,35-18-1,18-17-15,0 17 16,0-17-16,0-1 0,18-17 0,-1 0 16</inkml:trace>
  <inkml:trace contextRef="#ctx0" brushRef="#br0" timeOffset="39728.93">11642 7338 0,'0'0'0,"35"0"15,-17-18-15,17 1 16,-17 17-16,-1-18 15</inkml:trace>
  <inkml:trace contextRef="#ctx0" brushRef="#br0" timeOffset="39979.23">11677 6985 0,'-18'53'15,"36"-106"-15,-53 141 0,35-35 16,-18 53-16,18-53 16,18 70-16,-1-70 15,1-17-15,17-1 0,18 18 16,-18-36 0,36 1-16,-36-18 15,36-18-15,-36 1 16,-17 17-16,-18-18 15</inkml:trace>
  <inkml:trace contextRef="#ctx0" brushRef="#br0" timeOffset="40474.3">8978 7973 0,'0'0'0,"18"0"15,35 0 1,0 0-16,105 0 15,-52 17-15,159-17 16,-106 0-16,193 0 16,-140-17-16,0 17 15,-1-18-15,-17 1 0,177-1 16,-212 18-16,52 0 16,-140 0-16,-1 0 15,-70 18-15,-17-18 16</inkml:trace>
  <inkml:trace contextRef="#ctx0" brushRef="#br0" timeOffset="44105.87">9296 9490 0,'17'0'31,"19"-18"-15,-19 18-16,1-18 0,0 18 15,-1 0 1,1 0-1,-1 0 1,36-17 0,-17 17-16,69-18 15,-34 18-15,17 0 16,194-17 0,-70-1-16,-35 18 15,-72 0 1,-34 0-1</inkml:trace>
  <inkml:trace contextRef="#ctx0" brushRef="#br0" timeOffset="44884.03">15663 9419 0,'36'0'0,"-1"0"15,71 0-15,-36 0 16,18 0-16,1 0 15,69 0-15,-69 0 16,-36 0-16,52 18 16</inkml:trace>
  <inkml:trace contextRef="#ctx0" brushRef="#br0" timeOffset="46113.68">22789 9313 0,'-17'0'16,"-1"0"-1,1 0 32,34 18-15,54-18-17,-18 0-15,0 0 0,-1 0 16,72 0-16,-71 0 15,0-18-15,0 18 16</inkml:trace>
  <inkml:trace contextRef="#ctx0" brushRef="#br0" timeOffset="49321.87">15028 7232 0,'0'0'0,"0"-18"0,0 36 31,0 35-15,0 0-16,18 17 15,0-52-15,-1 17 16,1 1-16,17-19 0,-17-17 0,-1 18 15,36-18 1,-35 0-16,17-35 16,-35 17-16,18-17 15,-18 17-15,0 0 16,0 1-16,0 34 16,18 1-16,-18 0 0,17-1 15,1 1 1,17 0-16,-17-18 0,35 17 15,-36-17-15,36 0 16,-35-17-16,-18-1 16,0-17-16,0 17 0,0 0 15,-18-17-15,1 17 0,-1-34 16,0 52-16,1-18 16</inkml:trace>
  <inkml:trace contextRef="#ctx0" brushRef="#br0" timeOffset="49600.63">15734 7408 0,'0'0'15,"-18"36"-15,18 17 16,18-36-16,0 1 15,-1-18-15,1 0 0,35 0 16,-36 0-16,1-35 16,0 17-16,-18-17 15,0 17-15,-18-17 0,-35-1 16,35 19-16,-34-1 16,16 18-16,19 18 15,-1-18-15,36 35 16,-1-35-1</inkml:trace>
  <inkml:trace contextRef="#ctx0" brushRef="#br0" timeOffset="49817.14">16069 7514 0,'0'0'15,"-18"-17"1,18-19-16,0 19 15,18-36-15,-18 17 16,18 1-16,-1 35 16,1 0-1,0 0-15,-1 18 16,19-1 0,-36 1-16,17 0 15</inkml:trace>
  <inkml:trace contextRef="#ctx0" brushRef="#br0" timeOffset="50177.6">16422 7355 0,'-18'0'15,"1"0"-15,17 18 16,-18 17 0,18 1-16,0-19 15,18 1-15,17-18 16,-18 0-16,36-18 15,-35 1-15,0-54 16,-1 36-16,-17 0 16,0-18-16,0 0 0,-35-53 15,17 53-15,-17-53 16,0 71-16,17 0 16,-17 17-16,17 0 0,1 36 15,17 35-15,17 53 16,19-53-16,16 70 15,1-70 1,36 35-16,-37-35 16,19 18-16,-36-54 15,1 19-15,-19-19 16,-17 1-16,-17-18 16</inkml:trace>
  <inkml:trace contextRef="#ctx0" brushRef="#br0" timeOffset="50584.32">14658 7902 0,'0'0'16,"35"0"-16,0-17 0,18 17 15,18-18-15,17 18 0,159 0 16,-88 0-16,194 0 16,-177 0-16,194 0 15,-211 0-15,70 0 16,-140 0-16,-1 18 16,-53-1-16,-52-17 15,-1 18 1</inkml:trace>
  <inkml:trace contextRef="#ctx0" brushRef="#br0" timeOffset="53342.33">25947 8714 0,'17'0'15,"54"0"1,-18 0-16,106-18 15,-53 18-15,-1-18 0,142 1 16,-123 17-16,140 0 16,-123 0-16,89 17 15,-142-17-15,-17 0 16,-19 18-16,1-18 16,-53-18-1,-53 18-15,18 0 16,-18-17-16</inkml:trace>
  <inkml:trace contextRef="#ctx0" brushRef="#br0" timeOffset="53737.16">26529 8308 0,'-18'0'16,"36"0"-16,-53 0 0,-1 0 15,1 18-15,0-1 0,-89 18 16,-17 1-1,71-1-15,-89 18 16,88-35-16,-34 17 16,69-17-16,19 17 15,17-18-15,35 1 16,18 17-16,17 1 16,19-1-16,16 0 0,1 0 15,18 1-15,-36 17 0,18-18 0,35 35 16,-88-34-1,-18 34-15</inkml:trace>
  <inkml:trace contextRef="#ctx0" brushRef="#br0" timeOffset="60477.64">11342 4851 0,'-18'0'0,"36"0"0,-18 0 31,53-18-31,17 18 16,1-18-16,17 18 0,18 0 15,106 0 1,-89 0-16,18 0 0,-17 0 16,175 36-16,-157-36 15,16 0-15,125 17 16,-142-34-16,106-19 16,-142 36-16,-34-17 15,-18 17-15,-18 0 16,-35 17-16,-17 1 15</inkml:trace>
  <inkml:trace contextRef="#ctx0" brushRef="#br0" timeOffset="64392.08">15152 4763 0,'0'0'0,"-18"0"16,18 17 0,35-17-1,-17 0-15,35 0 16,0 0-16,17 18 0,125-1 16,-90 1-16,178 0 15,-125-1-15,1-17 16,0 0-16,141 0 15,-159 0-15,0-17 16,-35 17-16,35-18 16,-124 18-16</inkml:trace>
  <inkml:trace contextRef="#ctx0" brushRef="#br0" timeOffset="73347.75">9454 11060 0,'0'17'15,"18"-17"1,17 0-16,18 0 15,0 0-15,53 0 16,-35 0 0,105 0-16,-88 0 15,124 0-15,-89 0 16,-17 0-16,-18 0 0,18 0 16,35 18-1,-70 0-15,35 17 16,-71-35-16,0 17 15</inkml:trace>
  <inkml:trace contextRef="#ctx0" brushRef="#br0" timeOffset="78268.49">15434 10918 0,'0'-17'0,"0"34"31,35-17-31,-17 18 16,70 0-16,-17-18 15,70 0 1,-53 0-16,0 0 0,71-18 16,-106 18-16</inkml:trace>
  <inkml:trace contextRef="#ctx0" brushRef="#br0" timeOffset="79964.6">25365 10231 0,'17'0'31,"19"0"-31,-1 0 16,53 17-16,-17-17 16,87 0-1,-69 18-15,-1-18 0,71 0 16,-18 0 0,-53 0-1,-53 0-15,-52 0 16</inkml:trace>
  <inkml:trace contextRef="#ctx0" brushRef="#br0" timeOffset="80292.35">25665 9931 0,'0'0'16,"17"-18"-16,-34 18 15,-36 35 1,17-17-16,-52 35 16,53-35-16,-18-1 15,35 18-15,-17-17 16,17 0-16,1-1 0,17 1 15,17 17-15,36 18 16,-17-35-16,69 35 16,-52-36-16,53 36 15,-53-17-15,0-19 16,-18 1-16</inkml:trace>
  <inkml:trace contextRef="#ctx0" brushRef="#br0" timeOffset="83017.27">9278 11977 0,'-35'-18'16,"17"18"-16,-17-17 15,0 34-15,17-17 0,-35 53 16,53-35-16,0 17 16,0 0-16,18 1 15,35-19 1,-18-17-16,35 0 16,-17-17-16,0-36 15,-17 35-15,-36-17 16,17-1-16,-17 19 0,-17-54 15,-1 54-15,-17-19 16,17 19-16,0 17 16,1 0-16</inkml:trace>
  <inkml:trace contextRef="#ctx0" brushRef="#br0" timeOffset="83239.86">9719 12118 0,'0'0'0,"0"-18"16,-18-17-1,1 0-15,-1-18 16,0 18-16,18-1 16,0 1-16,18 17 15,17 1-15,-17 17 16,53 17-16,-54-17 15,54 18-15</inkml:trace>
  <inkml:trace contextRef="#ctx0" brushRef="#br0" timeOffset="83691.9">10072 11924 0,'0'-18'15,"-18"18"-15,18 18 16,-17 17-1,17-17-15,0 17 16,0-17-16,17-1 0,1 1 16,-1 0-16,1-1 0,17-17 15,18-17-15,-35 17 16,0-36-16,-1 19 16,-17-19-16,0 19 15,0-18-15,0 17 0,-35-17 16,35 17-16,-18 18 15,1 18-15,17-1 16,17 36 0,1-35-16,0-1 15,17 1-15,-18 0 0,19-1 16,-36 1-16,17-18 0,-17-18 16,0 1-1,18-1-15,-18-17 16,18 17-1,-1-17-15,1 35 16,0 0-16,-1 0 16,1 18-16,-18-1 15,18 18-15,-1-17 16,18 17 0,-17-17-16,0-18 15</inkml:trace>
  <inkml:trace contextRef="#ctx0" brushRef="#br0" timeOffset="84085.27">10760 11906 0,'-36'18'0,"72"-36"0,-89 36 15,35 17 1,18-17-16,0-1 0,35 19 15,18-36 1,-35 0-16,17 0 16,1-36-16,-36 1 15,0 0 1,-36 53 0,36 17-1,0 53-15,18 18 16,17-53-16,0 35 15,-17-53-15,17 36 16,-35-54 0,0 19-16,-17-19 15,-1 1-15,0-18 16,-17 0-16,18-18 0,-19 1 0,19-1 16,-1-17-16,0 0 0,1-1 15,17 1-15,0 0 16</inkml:trace>
  <inkml:trace contextRef="#ctx0" brushRef="#br0" timeOffset="84378.55">11113 12100 0,'0'0'15,"35"-17"-15,-18-1 0,36-17 16,-35 17-16,0-17 15,-1 0 1,-34-18-16,-1 35 16,-35 0-16,18 18 15,17 18-15,-35 0 16,36 17-16,17 18 16,17-36-16,71 36 15,-35-17-15,71-19 16,-71 1-16,0-18 15,17 0-15,-35 0 16,1 18-16</inkml:trace>
  <inkml:trace contextRef="#ctx0" brushRef="#br0" timeOffset="87483.3">15169 11412 0,'18'71'0,"-18"-1"16,18 1-16,-1 0 0,1 52 15,0-70-15,-18-18 16,17-17-16,-17 0 0,0-1 16,0-34-16,0-1 15,0-17-15,0-1 16,0-17-16,0 18 0,0-35 15,18 52-15,52-17 16,-34 35-16,34 35 16,-34-17-16,34 35 15,-52-18-15,-18 35 16,-18-52-16,-35 35 16,18-35-1,0-1-15,-18 1 16,17-1-16,19-17 0,17-17 15</inkml:trace>
  <inkml:trace contextRef="#ctx0" brushRef="#br0" timeOffset="87761.18">15769 11818 0,'-17'35'16,"34"-70"-16,-34 88 0,-1 0 15,18-35 1,18 34-16,17-34 16,-18-18-16,19 18 0,17-18 15,-18-18-15,-17 18 16,17-53 0,-35 36-16,0-36 15,-35 35-15,17 0 0,-53 1 16,36 17-16,0 17 15,17 1-15,18 0 16,0-1-16</inkml:trace>
  <inkml:trace contextRef="#ctx0" brushRef="#br0" timeOffset="88038.42">16140 11942 0,'0'0'0,"-18"17"0,0 1 16,18 17-16,0-17 16,0-1-16,18 1 0,17 0 15,18-1-15,-35-17 16,35-17 0,-18 17-16,-17-18 0,-18-35 15,17 35-15,-34 1 16,17-1-16,-18 1 0,0-19 15,1 19-15,-1-1 16,0 18-16,18-18 16,0 1-1,18 17 1</inkml:trace>
  <inkml:trace contextRef="#ctx0" brushRef="#br0" timeOffset="88283.83">16351 11448 0,'0'0'15,"18"-36"-15,0 19 16,-18-1-16,17 18 0,-17 18 16,18 17-1,17 71-15,-35-53 16,35 88-16,-17-88 15,-18 17-15,35 36 16,-17-71-16,0 36 16,-18-53-16,17-18 0,-17 17 15,18-17 1</inkml:trace>
  <inkml:trace contextRef="#ctx0" brushRef="#br0" timeOffset="88495.64">16722 11800 0,'-53'0'15,"106"0"-15,-142 18 0,72-18 16,-18 18-16,17-18 0,18 17 16,0 1-16,53 17 15,-18-17-15,71 17 16,-53-35-16,17 35 15,-34-35-15,-19 18 16</inkml:trace>
  <inkml:trace contextRef="#ctx0" brushRef="#br0" timeOffset="93750.85">23072 11359 0,'0'0'0,"-18"0"15,-17-17 1,17 17-16,-35 0 16,36 17-16,-36 54 15,35-36 1,0 18-16,1 0 0,17 0 15,0 0-15,17 0 0,1-18 16,17 0-16,18 1 0,71-1 16,-71-17-16,105-36 15,-105 0-15,71-35 16,-89 18-16,0-71 16,-35 53-1,-53-52-15,0 52 16,-52-36-16,52 72 15,-71 17-15,71 17 16,0 1-16</inkml:trace>
  <inkml:trace contextRef="#ctx0" brushRef="#br0" timeOffset="97337.44">9384 13159 0,'0'-18'0,"-18"18"15,1 0-15,-36 18 16,53 17-16,-36 35 16,36-34-16,0-1 15,0 18-15,0-18 0,18 0 16,17-17-16,18 0 15,0-18-15,35-18 16,-52 0-16,17-52 16,-36 17-16,1-35 15,-18 53-15,-35-54 16,-1 72-16,-17-36 16,18 53-16,17 0 15,18 17 1</inkml:trace>
  <inkml:trace contextRef="#ctx0" brushRef="#br0" timeOffset="97573.39">9913 13370 0,'0'18'15,"0"-36"1,0-35-1,0 18-15,0-53 16,-18 53-16,18-18 16,0 35-16,0-17 15,18 35-15,35 17 16,-35 1-16,17 0 16,0-1-16,0 19 0,1-19 15</inkml:trace>
  <inkml:trace contextRef="#ctx0" brushRef="#br0" timeOffset="97925.79">10372 13141 0,'0'0'16,"-36"-18"-16,19 18 0,-36 18 16,35 0-1,1 17-15,-1 18 0,18-18 16,0-17-1,18-1-15,-1 19 0,54-19 16,-36-17-16,36-17 16,-36-1-16,0 0 15,-17 1-15,-18-19 0,17 19 16,-17-18-16,-17-1 16,-1 1-16,1 35 15,-1-18-15,0 18 0,1 0 0,-1 18 16,0 35-16,18-35 15,36 34 1,-1-34-16,35 35 16,-17-35-16,-17-1 0,-1 1 15,0-18-15,0 0 0,-17 0 16,17 0-16,-35-18 0</inkml:trace>
  <inkml:trace contextRef="#ctx0" brushRef="#br0" timeOffset="98159.92">10742 13176 0,'-18'-17'16,"36"34"-16,-53-34 0,35 52 15,0-17-15,0 34 16,17-34-16,1 17 16,0-17-16,17 0 15,-17-18 1,-1-18-1,-17 0-15,0 1 16,-17-1 0,17 0-16,-18 1 15,0 17-15</inkml:trace>
  <inkml:trace contextRef="#ctx0" brushRef="#br0" timeOffset="98515.85">10724 13229 0,'0'-17'16,"18"-1"-16,-18 0 16,18 18-16,-1-17 15,-17-1-15,18 18 16,0 0-16,17 35 16,-17-17-1,-1 0-15,18-1 16,-35 18-16,53 18 15,-53-35-15,0 0 16,0-1-16,18-17 0,-18 18 16</inkml:trace>
  <inkml:trace contextRef="#ctx0" brushRef="#br0" timeOffset="98905.39">11165 13176 0,'-35'0'0,"70"0"0,-87 0 15,16 36-15,19-19 16,17 1-16,0-1 16,0 1-16,17 17 15,19-17-15,-1 0 16,0-18-16,0-18 15,-17 18-15,-18-18 16,0 1-16,0 34 31,0 36-15,0-17-16,18-1 0,-18 18 16,35 35-16,-17-53 15,17 36-15,-35-36 16,17 0-16,-34-17 15,-1-18 1,-17-18 0,17 1-16,-17-36 15,35 18-15</inkml:trace>
  <inkml:trace contextRef="#ctx0" brushRef="#br0" timeOffset="99218.25">11448 13353 0,'35'17'16,"-70"-34"-16,88 34 15,-1-17-15,-16-35 16,17 0-16,-18-18 16,-35 18-16,0-1 15,-18 1-15,1 17 16,-1 1-16,0 17 0,-35 0 15,18 17 1,0 19-16,35-1 16,0 0-16,18 0 0,17 18 15,0-35-15,0 17 0,18-17 16,53 0-16,-53-18 16,0 0-1,-18 0-15,1 0 0,-1 0 16,-18 0-16</inkml:trace>
  <inkml:trace contextRef="#ctx0" brushRef="#br0" timeOffset="100484.86">15416 13070 0,'18'0'31,"35"18"-31,-18-18 16,18-18-16,35 1 15,-52-1-15,-1 18 16,0-17-16,-17 17 0,17 0 15,-35-18-15</inkml:trace>
  <inkml:trace contextRef="#ctx0" brushRef="#br0" timeOffset="100690.27">15593 12753 0,'0'0'15,"0"35"-15,0 0 0,0 71 16,0-53-16,17 0 16,-17 18-16,18 35 15,0-54-15,-1-16 16,1-1-16,-18-17 0,35-1 16,-17-17-16</inkml:trace>
  <inkml:trace contextRef="#ctx0" brushRef="#br0" timeOffset="101062.76">15822 12594 0,'18'35'15,"-36"-70"-15,53 123 0,-17-35 0,35 88 16,-35-70-16,-1 0 15,18 70-15,-35-88 16,18 17-16,0-52 16,-18-1-16,0 1 15,0-36 1,-18 1-16,18-36 16,0 18-16,0-1 15,18 1-15,-1 0 0,1-1 16,0 1-16,17 18 15,-17 17-15,-18 17 16,0 1-16,17 17 0,-17 18 16,18-18-16,0 36 15,-1-54-15,1 36 16,-1-35-16,19 0 16</inkml:trace>
  <inkml:trace contextRef="#ctx0" brushRef="#br0" timeOffset="101392.57">16475 13212 0,'35'-18'0,"-70"36"0,105-36 16,-17-17-16,-35 17 15,17-17 1,-17 17-16,-18 0 0,0 1 0,-18-1 16,0 1-16,-34 34 15,16-17-15,-34 53 16,34-35-16,19 52 16,17-34-16,35 16 15,0-34 1,54 17-16,-54-17 15,53 0-15,-53-18 16,36 0-16,-53 0 16,-1-18-1</inkml:trace>
  <inkml:trace contextRef="#ctx0" brushRef="#br0" timeOffset="102197.48">22895 12823 0,'-17'-17'15,"17"-1"-15,-18 18 16,-17 18-16,17-1 0,-17 36 16,17-17-16,18 70 15,0-54-15,18 1 16,17-17-16,36 52 16,-18-71-16,-1 1 15,72-18-15,-71-18 16,0 1-16,0-18 0,-18-1 15,0-52-15,-35 35 16,-35-53-16,0 71 16,-89-71-1,54 71-15,-54 17 16,71 18-16,-35 18 16,70-18-16,-17 35 15</inkml:trace>
  <inkml:trace contextRef="#ctx0" brushRef="#br0" timeOffset="103176.35">9296 14429 0,'-18'0'16,"-17"17"-16,35 19 16,0 34-16,0-17 15,35 18 1,0-36-16,54 18 16,-1-36-16,-35-34 15,35-36-15,-53 18 16,0-36-16,-35 36 15,-17-18-15,-1 18 16,-17-1-16,0 19 0,-54-19 16,36 36-16,-35 0 15,71 0-15,-1 36 16,18-19-16</inkml:trace>
  <inkml:trace contextRef="#ctx0" brushRef="#br0" timeOffset="103427.21">9895 14676 0,'0'0'16,"-17"-18"0,17 0-16,-18-35 15,18 18-15,0-35 16,18 52-16,-18-17 0,17 17 15,1 0 1,0 18-16,-1 0 0,19 18 16,-1-18-16,18 35 15,-18-17-15,18 0 16,-35-18-16</inkml:trace>
  <inkml:trace contextRef="#ctx0" brushRef="#br0" timeOffset="103862.77">10301 14482 0,'-18'-18'16,"-17"36"0,18-1-16,17 1 15,-18 17-15,18-17 0,0 17 16,0-17-16,18-1 16,-1 1-16,1-18 0,-1 0 15,19 0-15,-19 0 0,1-18 16,0-17-16,-1 17 15,-17-35 1,0 36-16,0-1 16,-17 1-16,-1 17 15,18 17-15,0 1 16,18 17-16,-1 0 16,1 18-1,0-35-15,-18 0 16,17-18-16,-17 17 15,18-34-15,-18-1 16,18 0-16,-18-17 0,17 17 16,1-35-16,17 36 15,-17 17 1,-18 17 0,17 1-16,-17 17 15,18 1-15,17-1 16,-35-17-16,18-1 15,0 1-15,-1-18 16</inkml:trace>
  <inkml:trace contextRef="#ctx0" brushRef="#br0" timeOffset="104239.42">10866 14499 0,'0'0'0,"-36"0"16,36 18-16,-35 17 15,35-17-15,-18 17 16,18-17-16,18-18 0,17 0 16,-17 0-16,17 0 15,-17 0 1,17 17 0,-17 1-16,-1 17 0,19 18 15,-1 53-15,-17-53 16,17 53-1,-17-53-15,-18 0 0,-18-18 16,0 0-16,-35 0 16,18-17-16,-53-18 15,53 0-15,17-18 16,-17-17-16,17 0 0,0-36 16,18 18-16,36-35 15,-1 53-15,35-36 16,-17 54-16,18-19 15,-36 36-15</inkml:trace>
  <inkml:trace contextRef="#ctx0" brushRef="#br0" timeOffset="104532.88">11218 14834 0,'0'0'16,"36"-17"-16,-19 17 0,1-18 0,17 0 15,-17 1-15,-1-1 16,19-17-16,-36 0 16,0-1-1,-18 19-15,0 17 0,-17-18 16,0 18-16,17 18 16,-17-1-16,17 1 0,1 17 15,34 0-15,1-17 16,17 0-16,18-1 0,53 1 15,-53-18-15,0 0 16,53-18-16,-53 1 16,17-19-1,-35 19-15,-17-1 0</inkml:trace>
  <inkml:trace contextRef="#ctx0" brushRef="#br0" timeOffset="106013.24">15910 14464 0,'0'0'0,"-17"0"15,-1 18-15,0-18 16,18 17-16,-17-17 0,-1 18 16,0-18-16,18 17 0,-35 19 15,18-19-15,17 1 16,0 0-1,35 17-15,-18-35 16,19 18-16,17-18 16,-18-18-16,18 0 15,-18 1-15,-17-19 16,-18 19-16,0-19 16,0 1-16,-18 18 15,-35-19-15,36 19 16,-19-1-16,-17-17 15,18 35 1,53 0 0</inkml:trace>
  <inkml:trace contextRef="#ctx0" brushRef="#br0" timeOffset="106267.61">16351 13864 0,'-35'-35'16,"70"70"-16,-88-88 15,36 53-15,17 18 16,0 35-16,0 0 0,0 105 16,17-87-16,36 70 15,-35-70-15,35 35 16,-18-71-16,0 18 15,-17-36 1,0 1-16,-18 0 16,-36-36-16</inkml:trace>
  <inkml:trace contextRef="#ctx0" brushRef="#br0" timeOffset="106401.91">16140 14340 0,'0'0'15,"53"-17"-15,-1 17 0,1-18 16,88 1-16,-70-1 16,52 0-1,-87 18-15</inkml:trace>
  <inkml:trace contextRef="#ctx0" brushRef="#br0" timeOffset="109026.96">23054 14076 0,'18'-18'0,"-18"1"32,-18-1-17,0 18 1,-17 18 0,17-1-16,-34 18 15,34 1-15,0-1 16,1 36-1,-1 17-15,36-35 16,-18-18-16,70 53 16,36-35-1,-35-35-15,-1-18 0,54 0 16,17-36 0,-71 19-16,-34-18 0,-1-1 0,0-52 15,-53 35-15,1 18 16,-36-18-16,18 0 15,-106-35-15,70 53 16,-70-1-16,88 36 16,-35 18-1,52 0-15</inkml:trace>
  <inkml:trace contextRef="#ctx0" brushRef="#br1" timeOffset="116195.16">15610 15152 0,'18'0'31,"0"0"-15,17 0-16,36 0 0,70 0 16,-53-18-16,0 18 15,18-17-15,-18 17 0,71-36 16,-89 36 0,36 0-16,-88 0 15</inkml:trace>
  <inkml:trace contextRef="#ctx0" brushRef="#br1" timeOffset="117829.98">9790 4939 0,'17'0'31,"1"0"-31,52 18 16,-17-1-16,88-17 15,-70 0 1,17 0-16,0 0 16,-17-17-16,0 17 0,-1 0 0,-17 0 15,0 0-15,35-18 16,-53 18-16,-17 0 16,0 0-16,-1 0 0,1 0 15,-18-18-15</inkml:trace>
  <inkml:trace contextRef="#ctx0" brushRef="#br2" timeOffset="136265.46">12524 2981 0,'0'-18'16,"0"1"-1,-18 17 1,18-36-16,0 19 31,0 34 0,0 1-15,18 17-16,-18-17 0,0 35 0,0 35 16,0-35-1,17 70-15,-17-87 16,18 17-16,-18-18 0,18 36 16,-18-19-1,17-34-15,-17 0 16,18-18-1,-18-18 1,0 0 0</inkml:trace>
  <inkml:trace contextRef="#ctx0" brushRef="#br2" timeOffset="136983.19">12330 3404 0,'0'0'15,"0"-17"-15,0-1 16,0 0-16,0 1 16,17 34 15,1 54-16,17 0 1,-17-36-16,-1 0 0,1 0 16,0-17-16,17 0 0,0-18 15,-17 0-15,17 0 0,18-36 16,-18 1-16,-17 0 16,35-89-1,-53 71 1,18 36-16,-18-1 15</inkml:trace>
  <inkml:trace contextRef="#ctx0" brushRef="#br2" timeOffset="138745.92">15946 2858 0,'-18'-18'16,"36"36"-16,-36-54 0,18 19 15,-18 17 1,36 17-1,-18 19-15,0-1 16,0 53-16,0-35 16,0 0-16,18 0 0,-18 35 15,17-53 1,-17 0-16,18 1 0,-18-19 16,0 1-16,0 0 0,0 17 15,0-17 1,0-36-1</inkml:trace>
  <inkml:trace contextRef="#ctx0" brushRef="#br2" timeOffset="139036.19">15822 3210 0,'35'53'16,"-70"-106"-16,70 141 0,-17-35 15,0-35-15,-18 17 16,0-17-16,17 0 16,-17-1-16,18 1 0,0-18 15,17-18-15,0 1 16,-17-19-16,-1 19 0,19-36 15,-19 17 1,19-16-16,-36 34 16,17 0-16,-17-17 15,18 35-15</inkml:trace>
  <inkml:trace contextRef="#ctx0" brushRef="#br2" timeOffset="143628.28">10830 8361 0,'36'0'16,"-19"-18"-16,1 18 15,-18-17 1,-18 17 0,-17 0-1,17 0-15,1 0 16,-36 0-16,17 0 16,-34-18-16,17 18 15,-70 0-15,52-18 16,-105 18-16,87 0 15,-16 0-15,-89-17 16,88 17-16,-124 0 16,125 0-16,-107 17 15,124 1-15,-89 0 16,89-1-16,-53 18 16,70-17-16,19 0 15,16-18-15,-17 17 0,0 1 16,36-18-1,-1 0-15,0 0 16,18 18-16,-17-1 16,17 36-16,0-35 15,17 52-15,1-34 16,0 17-16,-18 0 16,17-18-16,1 71 15,-18-53-15,18 52 16,-18-52-16,0 53 15,0-53-15,0 0 16,0-18-16,0 18 0,0 18 16,0-54-16,17 19 15,-17-19-15,0 1 16,0 0 0,18-18-16,0 0 15,-1 17 1,1-17-16,0 0 15,17 0-15,0 0 16,18 0-16,-18 0 16,53-17-16,-52 17 15,52-18-15,-53 18 16,71 0 0,-53 0-16,0 0 15,0 0-15,70 0 0,-70-18 16,88 18-16,-88 0 15,18 0 1,-1 0-16,1-17 0,70 17 16,-53 0-16,71-18 15,-71 18-15,0 0 16,-17 0-16,17-18 0,0 18 0,0 0 16,89 0-16,-89-17 15,106 17 1,-106-18-16,106 18 15,-106 0-15,18-18 0,71 18 16,70 0 0,-71 0-1,-17 18 1,0-18-16,-89 0 16,89 0-1,-89 0-15,19 0 0,69 0 16,-87 0-16,88 0 15,-89 0-15,71 0 16,-70 0-16,-1 0 16,72 0-16,-72 0 15,54 18-15,-54-18 16,71 0-16,-70 0 16,-1 0-16,54 0 15,17 0 1,-71 0-16,1 0 0,53 0 15,17 0 1,-88 0-16,17 0 16,54 0-16,-54 0 15,54 17-15,-54-17 0,54 0 16,-54 0 0,54 0-16,-71 0 15,17 0-15,36 0 16,-53 0-16,70 18 15,-70-18-15,53 0 16,-53 18-16,53-1 16,-53-17-16,53 0 15,-36 0-15,36 18 16,-35-18-16,34 0 16,-34 0-16,-18 0 15,0 0-15,0 18 16,53-18-16,-36 0 15,54 0-15,-72 0 16,72-18-16,-54 18 16,54 0-16,-71 0 15,53 0 1,-53 0-16,17 0 16,-17 0-16,0 0 0,0 18 15,0-18-15,17 0 0,54 0 16,-71 0-16,70-18 15,-52 18-15,52 0 16,-70 0-16,71 0 16,-71 0-16,52 0 15,-52 0-15,71 0 16,-71 0-16,88 0 16,-88 0-1,70-18-15,-70 18 0,88 0 16,-70 0-1,70 0-15,-71 0 16,89-17-16,-71 17 16,-17 0-16,17-18 0,-17 18 15,105 0 1,-88-18-16,71 1 16,-71 17-16,89-18 15,-72 18-15,54-18 16,-71 18-16,89 0 15,-89 0-15,106-17 16,-106 17-16,89-18 16,-89 18-16,88-17 15,-88 17-15,-17-18 16,17 18-16,-17 0 0,70-18 16,-88 18-16,88 0 15,-88 0 1,70-17-16,-70 17 15,35-18-15,-52 0 16,34 18 0,-35 0-16,1-17 15,-19 17-15,19 0 16,-19-18-16,1 18 16,0 0-16,-1-18 15,-17 1-15,18-1 16,-18 1-16,0-1 15,0 0 1,-18-17-16,1 17 16,-1-35-16,18 36 15,-18-19-15,18 1 0,0 0 16,0-18-16,-17-18 16,17 36-16,-18 0 15,18-36-15,0 54 16,-18-36-16,18 18 15,0-18-15,0 35 16,0-17 0,0 17-16,0 0 0,0 1 15,-17-19-15,17 19 16,-18 17 0,18-18-16,-18 1 15,1 17-15,-1-18 16,1 18-16,-19 0 15,19 0 1,-36-18-16,35 18 16,-52 0-16,34-17 15,-52 17-15,35 0 16,0 0-16,-70 0 16,-1 0-1,54 0-15,-1 0 0,1 0 16,-89 0-16,88 0 15,-105 0-15,105 0 16,-105 0-16,88 0 16,-89-18-1,89 18-15,0 0 0,-88 0 16,87 0-16,-105 18 16,106-18-16,-18 0 15,-70 0-15,70 0 16,18 0-16,-18 0 15,18 0-15,-18 0 0,-88 17 16,0-17 0,0 0-16,0 0 15,18-17 1,87 17-16,-105-18 16,106 18-16,0 0 15,-106 0-15,106 0 16,-89 0-16,89-18 15,-106 18-15,106 0 16,-88 0-16,87 0 16,-16 0-16,16-17 15,1 17-15,-88 0 16,88 0-16,-89 0 16,89 0-16,-88 0 15,105 0-15,-88-18 16,89 18-16,-89-18 15,88 18-15,1 0 16,-18-17-16,17 17 0,-88 0 16,89 0-16,-71 0 15,52 0-15,-52 0 16,71 0-16,-71 0 16,53 0-1,-54 0-15,72 0 16,-71 0-16,70 0 15,-70 0-15,71 0 16,-72 17 0,72-17-16,-89 0 15,89 0-15,-72 0 16,72 0-16,-54 0 16,1 0-1,52 0-15,18 0 0,-70 0 16,70-17-16,-70 17 15,70 0-15,-18 0 16,1 0-16,17 0 0,-18 0 16,1 17-16,-72-17 15,72 18-15,17-18 0,-18 0 16,1 0-16,-54 18 16,54-18-16,-1 0 15,18 0-15,-88 0 16,71 0-16,-54 0 15,54 0-15,-1 0 0,-52 17 16,70-17 0,-88 0-16,70 0 15,-52 0-15,52 0 16,0 0-16,1 0 16,-1 0-16,1 0 0,-71 0 15,52 0-15,-52 0 16,71 0-16,-18 0 0,-53 0 15,52 18 1,-69-18-16</inkml:trace>
  <inkml:trace contextRef="#ctx0" brushRef="#br2" timeOffset="151708.93">7796 10319 0,'-17'-18'16,"34"36"-16,-34-54 0,17 54 31,17 70-31,1-17 15,0 123-15,-18-71 16,17 160 0,-34-142-16,17 123 15,0-158-15,0 0 16,0 0-16,17-18 0,-17-17 16,0-19-16,18-16 0,17 17 15,-17-53-15,-18-18 16</inkml:trace>
  <inkml:trace contextRef="#ctx0" brushRef="#br2" timeOffset="152138.2">7444 10442 0,'0'-17'15,"0"-1"1,35-17-16,-17-1 0,52-52 16,-17 35-16,18-53 15,-36 71-15,-18 0 16,1 0-16,-18 17 16,18 36-1,-18 52-15,17-17 16,1 0-16,17 18 0,1-19 15,34 54-15,-35-53 16,36 35 0,-36-52-16</inkml:trace>
  <inkml:trace contextRef="#ctx0" brushRef="#br2" timeOffset="152987.73">7408 12312 0,'0'18'32,"36"52"-32,-36-35 15,17 18-15,19 36 16,-19-37-16,18 37 16,-17-36-16,17-1 15,-35-34-15,18 17 16,-18-17-16</inkml:trace>
  <inkml:trace contextRef="#ctx0" brushRef="#br2" timeOffset="153272.34">7867 12435 0,'-35'18'16,"70"-36"-16,-88 54 0,-18-19 16,54 1-16,-54 0 15,54-1-15,-19 1 16,19 0-16,-1-1 0,18 1 16,35 17-1,1-17-15,34 17 16,-17-17-16,35-1 15,-35-17-15,-17 18 16,-1 0-16,-18-1 0,1 1 16,0-18-16,-18 17 0</inkml:trace>
  <inkml:trace contextRef="#ctx0" brushRef="#br2" timeOffset="154083.88">7867 13388 0,'0'-18'0,"18"18"15,-18 18-15,17 0 16,1 87-16,0-34 15,-1 123-15,-17-88 16,0 0-16,18 88 16,-18-18-1,0-88-15,0 36 16,0-71-16,17 0 0,19 17 16,-36-35-16,17 1 15,1-19-15</inkml:trace>
  <inkml:trace contextRef="#ctx0" brushRef="#br2" timeOffset="154918.06">7620 14446 0,'0'0'0,"18"0"0,-18 36 15,17-19-15,1 18 0,17 71 16,0-53 0,1 0-16,34 53 15,-34-53-15,34-18 16,-52-17-16,17-18 15,-17 0-15,17-35 0,0-1 16,-17-17-16,0 18 0,17-36 16,0 19-16,-17-1 0,17 0 15,-17 17-15,35 1 16</inkml:trace>
  <inkml:trace contextRef="#ctx0" brushRef="#br2" timeOffset="165367.1">23548 9631 0,'18'0'31,"-1"0"-15,1 0 0,-1 0-1,-17-18-15,0 36 31,-17-18-15,17-18 31,-18 18-31,1 0-16,-1 0 15,-35 0 1,35 0-16,-17 0 15,0 0-15,-53 0 16,35 18-16,-53-18 16,53 0-16,-18 0 15,18 0-15,-17 0 0,-54 0 16,54 0-16,-18 17 16,35-17-16,0 18 15,18-18-15,17 0 16,0 0-16,1 18 0,-1-18 15,0 0 1,1 0-16,-1 0 16,0 0-16,1 0 15,-1 0-15,1-18 16,-1 18 0,36 18 15,-18-1-16,0 1 1,17 17-16,-17-17 16,0 53-1,0-36-15,0-18 0,0 19 16,18 52-16,-1-35 16,-17-18-16,18 18 15,-18 0-15,0 0 0,0 17 0,0-17 16,0 0-16,18 88 15,-18-88-15,0 35 16,-18-17-16,18 0 0,0 105 16,-18-88-16,18 0 15,0 71-15,0-88 16,-17 70-16,17-71 16,0 71-1,0-88-15,0 36 16,0-19-16,17 1 0,1 123 15,0 0-15,-1-18 16,1-52 0,-18-1-1,0-70-15,0 70 16,0-70-16,0 18 0,0 88 16,18-71-16,-1 106 15,-17-124-15,18 36 16,-18-70-16,18 52 15,-18-53 1,0 53-16,0-53 16,0 36-16,0-36 15,0 54-15,0-54 16,17 35 0,1-17-16,0 0 15,-18-35-15,0 17 16,0-17-16,0-1 15,0 1-15,0 17 16,0-17-16,0 0 0,0 34 16,0-34-16,17 17 15,-17 1-15,18-1 16,-18-17 0,17-1-16,-17 1 15,18 0 1,0-18-1,-1 17-15,-17 1 16,18-18-16,0 17 0,-1-17 16,19 0-16,-19 0 15,36 0 1,-35 0-16,17 0 0,0-17 16,-17 17-16,17 0 15,0-18-15,1 18 0,34-17 16,-17 17-16,35-18 15,-35 18-15,0-18 16,0 1-16,0 17 0,71-36 16,-72 36-16,72-17 15,-71 17-15,53 0 16,-71 0-16,53 17 16,-53-17-16,-17 0 15,17 18-15,1-18 16,-36-18-16,17 1 15,-17-1-15,0 0 16</inkml:trace>
  <inkml:trace contextRef="#ctx0" brushRef="#br2" timeOffset="166390.7">23636 9596 0,'0'17'15,"0"1"-15,0 17 16,0-17-16,18 35 16,-18-36-16,17 54 15,-17-36-15,18 53 16,-18-35-16,18 71 15,-18-54-15,17 107 16,-17-89-16,18 88 16,0-70-16,-1 0 15,1 17-15,0 1 0,17 140 16,-18-122-16,1 140 16,-18-123-16,0-18 15,0-18-15,18 1 16,-18 87-16,0-123 15,17 71-15,-17-106 16,0 18-16,0 17 0,0-35 16,0 88-16,18-71 15,-18 72 1,18-72-16,-18 1 0,0-1 16,17 71-16,-17-88 15,0 53-15,0-53 16,0 0-16,18 0 15,-18 0-15,0-18 0,0 18 16,0-18-16,0 1 0,18 52 16,-18-53-16,17 18 15,-17-35-15,0 34 16,18-34-16,-18 17 16,0-17-1,0 0 1,0-36-1,0 0 1,-18 18 0</inkml:trace>
  <inkml:trace contextRef="#ctx0" brushRef="#br1" timeOffset="178675.39">15522 15046 0,'18'18'125,"0"-18"-109,-1 0-1,18-18 1,1 18-1,-1 0 1,-17 18-16,52-18 16,-35 0-16,54 0 15,-54 0-15,71 0 16,-53-18-16,53 18 16,-54-18-16,72 18 15,-71 0-15,35 0 16,-35 0-16,17 0 15,-34 0-15,-1 0 16,-17 0-16,-1 0 16,-34 0 15</inkml:trace>
  <inkml:trace contextRef="#ctx0" brushRef="#br0" timeOffset="194119.41">12965 5327 0,'17'18'31,"19"17"-15,-1-17-16,18 52 15,-18-52-15,18 17 16,-18-17-16,0-1 16,1 19-16,-19-19 0,19-17 15,-1 35-15,-17-35 16,-1 18-16,-17-36 31</inkml:trace>
  <inkml:trace contextRef="#ctx0" brushRef="#br0" timeOffset="194319.13">13406 5274 0,'-53'18'16,"106"-36"-16,-142 71 0,1 18 16,53-19-16,-36 37 15,36-36-15,0-18 16,17 0-16,1 0 0,17 18 16,0-35-16</inkml:trace>
  <inkml:trace contextRef="#ctx0" brushRef="#br0" timeOffset="196070.79">8608 7038 0,'-18'0'31,"18"-18"-15,0 1 0,0-1-16,0 0 15,0 1-15,0-19 16,0 19-1,0-36-15,0 18 16,0-18-16,0 35 16,0-17-16,18 17 15,-1-17-15,1 17 16,17 1 0,-35-1-16,53 18 15,-35-18-15,0 18 16,-1 0-16,1 0 0,35-17 15,-18 17-15,53 0 16,-53 0-16,36-18 16,-18 18-16,70 0 15,-52-18-15,0 18 16,-1 0-16,1 0 0,70 0 16,-71 0-16,1 18 15,-1-18-15,1 0 0,-18 0 16,88 0-1,-88 0-15,88 18 16,-70-18-16,-1 0 0,71 0 16,0 17-1,-70-17-15,105 0 16,-105-17-16,105-1 16,-88 18-16,54-18 15,-72 1-15,71-1 16,-70 0-16,-1 1 15,1-1-15,-18 18 0,88-35 16,-88 35 0,53-18-16,-53 18 15,35 0-15,-53 0 16,36 0-16,-36 0 16,53-17-1,-35 17-15,-18-18 0,18 0 16,-18 18-16,36-35 15,-36 35-15,1 0 16,-19-18-16,1 18 0,0 0 16,-1 0-16,-17-17 15,18 17-15,-18-18 16,0 1 0,0-1-1,0 0-15,0 1 16,0-1-16,0 0 15,0 1-15,0-1 16,0-17 0,0 17-16,0 1 15,-18 17-15,18-18 0,0 0 16,18 36 46,-18 17-46,0 0-16,0 18 16,0-17-16,17-1 15,-17 0-15,0-17 16,18-1 0</inkml:trace>
  <inkml:trace contextRef="#ctx0" brushRef="#br0" timeOffset="198051.22">13053 6191 0,'17'0'32,"1"18"-32,0 0 15,-1-18 1,1 0-16,35 0 16,-35 0-16,17 0 15,-18 0-15,19 0 16,34-18-16,-34 18 15,52 0 1,-53 0-16,18 0 0,35 0 16,-35 0-16,-18 0 15,18 0-15,0 0 0,-18 0 16,54 0-16,-54 0 16,53 0-16,-53 0 15,36 0-15,-36 0 16,1 0-16,-1 0 0,35 18 15,-34-18-15,-1 0 16,18 0-16,-18 0 16,53 0-16,-35 0 15,35 0-15,-35 0 16,53 0-16,-53 0 16,35 0-1,-35 0-15,35 0 16,-52 0-16,52 17 15,-53-17-15,36 0 16,-36 0-16,53 0 16,-53 0-16,1 0 15,-1 0-15,18 0 0,-18 0 16,18 0-16,-18 18 0,36-18 16,-36 0-16,36 0 15,-54 0-15,19 0 16,-1 0-16,0 0 0,-17 0 15,17 17-15,0-17 16,1 0-16,-1 0 0,36 0 16,-36 0-16,18 0 15,-18 0-15,0 0 16,-17 0-16,52 0 16,-52 0-16,35 18 15,-35-18-15,17 0 16,18 0-16,-18 0 15,-17 0-15,-1 0 16,19 18-16,-19-18 0,19 0 16,-19 0-16,19 0 15,-19 0-15,1 0 16,-1 0-16,-17-18 16,18 36-1,0-18 1,-1 0-1,1 0 1,0 0 0,-1 17-16,1-17 15,0 0 32,-18 18-47,17-18 16,1 18-1,-18-1 32,17-17-31,-17 18 15,18-18-15,-18 18 15,18-18-15,-18 17-16,17-17 15,-17 18 17,0-1-17,0 1 1,0 17-16,0 1 15,0-1 1,0 0-16,0-17 16,0 17-16,0-17 0,0-1 0,18 36 15,-18-35-15,0 35 16,-18-53-16</inkml:trace>
  <inkml:trace contextRef="#ctx0" brushRef="#br0" timeOffset="199857.25">22490 5045 0,'0'-18'0,"-18"36"16,18 35-1,0-18 1,-18 53-16,36-53 15,-18 1-15,35 17 16,1-36-16,16-17 16,-34-17-16,53-36 15,-54 17-15,19-52 16,-36 53-16,17 0 16,-17-36-16,0 53 15,0 1-15,0-1 0,0 36 16,0-1-16,18 19 15,-18-1-15,17 18 16,-17-18-16,18 18 16,0 0-16,-18 0 0,17 18 15,-17-36-15,0 0 0,-17 18 16,-1-35-16,0-18 16,1 17-16,-1-17 0,-35 0 15,36 0 1,-19 0-16,19-17 0,-1 17 15,-17 0-15</inkml:trace>
  <inkml:trace contextRef="#ctx0" brushRef="#br0" timeOffset="201864.75">21378 6685 0,'-17'0'16,"17"-17"0,0-1-16,0-35 15,0 35-15,17-17 16,-17 17 0,18-17-16,-18 17 15,18 18-15,-1-17 0,-17-1 16,53-17-16,-35 35 15,52-35 1,-52 17-16,17 18 0,1 0 16,-1 0-16,35 0 15,-34 0-15,70 18 16,-54-18-16,54 0 16,-53 0-16,53 0 15,-53-18-15,53 0 16,-71 1-16,0-1 15,1-17-15,-1 17 0,18-35 16,-36 36-16,1-36 16,0 35-16,-18 0 15,0-17-15,17 18 0,-17-1 16,0-17-16,0 17 16,0-53-16,0 54 15,0-1-15,0-17 0,0 17 16,0 1-16,0-1 15,0 36 17,0-1-17,0 1-15,0 17 16,0-17-16,18 17 16,-18 0-16,18-17 15,-18 17 1,17 18-16,1-35 15,-18-1-15,35 19 16,-17-1 0,-1-17-16,19-1 0,-19 1 15,19 0 1,-1-18-16,-17 17 0,17-17 16,18 0-16,-18 0 15,0 0-15,-17 0 16,35 0-16,-18-17 15,18 17-15,-18 0 16,36 0 0,-18 0-16,-18 0 15,0-18-15,-17 18 0,35 0 16,-18 0-16,18 0 16,-18 0-16,18 0 15,-35 0-15,35 0 16,-35 0-16,17 0 15,-18 0-15,19 0 16,-19 0-16,1 0 16,0 0-16,-1 0 0,19 0 15,-19 0 1,36 0 0,-35 0-16,-1 0 0,19 18 15,-19-18-15,1 0 16,0 0-16,34 17 15,-34-17 1,17-17 0,-17 17-16,0 0 15,-1 0 1,-17 17 0,18-17-1,-18 18 1,18-18-1,-18 17 1,17-17-16,-17 18 16,0 0-16,18-1 15,-18 1-15,0 0 0,0 17 16,18-17 0,-18 34-16,0-16 15,0-1-15,17-17 0,-17-1 16,0 19-16,0-19 15,-17 1 1</inkml:trace>
  <inkml:trace contextRef="#ctx0" brushRef="#br0" timeOffset="-178041.7">28169 8043 0,'18'-17'16,"17"17"-16,1 0 15,16 0 1,-16 0-16,34 17 16,-34-17-16,16 36 15,-34-36-15,17 35 16,-35 0-16,0 18 15,0-35-15,-35 52 16,17-34-16,1-19 16,-18 54-16,17-54 15,0 19-15,18-19 0,0 1 16,0 17-16,18-17 0,0 0 16,17-1-1,-18-17-15,19 0 0,17 0 16,-36-17-16,19 17 15,-36-18-15,-18 0 16,-17 18 0,17 18-16,-35 0 15,35 17-15,18-18 16,-17 19-16,17-19 16,0 36-16,17-17 15,19 16-15,-19-34 16,1 17-16,0-17 0,17 0 15,-17 17 1,-1-35-16,-17 18 16,-17-18-16,-36 0 15,35 0-15,-53 0 16,36 0 0,18 0-16,-1 0 0,0 0 15</inkml:trace>
  <inkml:trace contextRef="#ctx0" brushRef="#br0" timeOffset="-176712.89">27975 9701 0,'0'0'0,"0"-17"16,18 17 0,17-18-1,-17 18-15,17-18 16,0 18-16,1 0 0,-1 0 0,0 0 15,53 18-15,-70-18 16,53 53-16,-54-35 16,19 52-1,-36-34-15,0-1 0,0 35 16,0 36 0,0-53-16,-18 53 15,18-53-15,0 17 16,-18 1-16,1 88 15,17-71-15,-18 71 16,0-71-16,1 53 16,17-70-16,0 70 15,0-88-15,17 52 16,19-69-16,-19 17 16,19-18-16,-1 0 0,0 0 15,0 1-15,1-1 0,34 36 16,-35-36-16,18 18 15,-17-36-15,17 1 16,-36-18-16,1 0 16,-18-18-1,0 1 1,-18 17-16,18-18 16,-17 18-16,-1 0 15,-17 0-15,17 18 16,0-18-16,1 17 15,-1 1-15,0 0 0,1-1 16,-18 1-16,-1 35 16,19-18-16,-1-17 15,0 17-15,18 18 0,-17-18 16,17 18-16,0 18 0,-18 87 16,18-69-16,0 105 15,0-89-15,-18 90 16,18-90-16,0 72 15,0-71-15,0 70 16,0-70-16,18 70 16,-18-70-1,18 70-15,-1-87 16,-17 69-16,18-87 16,-18 70-16,-18-70 15,1 52 1,17-52-16,-36 34 15,36-34-15,-17 35 16,17-71-16,-18 18 16,18 0-16,0-18 0,0 36 15,0-36-15,0-17 16,0-1-16,0 1 0,0 17 16,-17-17-1,17 0-15,-36-1 0,1 1 16,0-1-16,-36 1 15,18-18-15,-53 35 16,53-17-16,-70 0 16,88-18-1,-36 0-15</inkml:trace>
  <inkml:trace contextRef="#ctx0" brushRef="#br0" timeOffset="-161986.77">8290 15663 0,'-17'0'0,"17"18"16,17 35-1,-17 0-15,36 53 16,-36 17 0,17-52-16,-17 52 15,0-70-15,0 35 16,18-70-16,-18 35 15,17-53 1,1-35-16,-18-1 16</inkml:trace>
  <inkml:trace contextRef="#ctx0" brushRef="#br0" timeOffset="-161720.06">8608 15963 0,'0'0'16,"-35"35"-16,-1-17 0,19-18 15,-36 35-15,35-17 16,0 0-16,-17-1 16,35 1-16,0 17 15,18-17 1,35 17-16,-36-35 15,54 35-15,-36-35 16,36 18-16,-54 0 16,19-1-16</inkml:trace>
  <inkml:trace contextRef="#ctx0" brushRef="#br0" timeOffset="-161268.72">9031 15875 0,'0'18'16,"18"-18"-1,17 0 1,0 0-16,-17-18 16,17 18-16,-17 0 0,35-18 15,-36 18-15,-17 18 16</inkml:trace>
  <inkml:trace contextRef="#ctx0" brushRef="#br0" timeOffset="-161157.97">9066 16051 0,'36'0'16,"-72"0"-16,107 0 0,0 0 15,-54 0-15,18 0 16,-17 0-16</inkml:trace>
  <inkml:trace contextRef="#ctx0" brushRef="#br0" timeOffset="-160363.36">9931 15663 0,'35'-17'16,"-17"17"-16,52-36 15,-35 19 1,1 17-16,17-18 16,-36 18-16,-17-17 15,-17 34-15,-19 1 16,1-18-16,0 17 16,-36 36-1,18 0 1,36-35-16,17 17 0,0 18 15,17-35-15,19-1 16,-1 1-16,18 0 0,-18-1 0,18 1 16,18 0-1,-36-1-15,-18 36 16,-17-35-16,-17 17 16,-18-17-16,-36 17 15,18-17-15,-53 17 16,71-35-16,0 0 15,17 0-15,36-18 16,-1 1 0,19 17-16</inkml:trace>
  <inkml:trace contextRef="#ctx0" brushRef="#br0" timeOffset="-160155.28">10636 15928 0,'18'0'16,"-36"0"-16,54 18 0,-19-18 0,1 0 16,35 0-16,-36 0 15,19-18 1,-19 0-16</inkml:trace>
  <inkml:trace contextRef="#ctx0" brushRef="#br0" timeOffset="-159839.58">10971 15663 0,'0'0'0,"36"-17"16,-1 17-16,36 0 16,-36 0-16,0 17 15,-17 1-15,17 0 0,-35-1 16,18 19-16,-18-19 0,0 18 16,-36 54-16,19-54 15,-19 35 1,19-52-16,-1 35 15,18-35-15,18-1 16,-1-17-16,54 18 16,-36-18-16,18-18 15,-18 18-15</inkml:trace>
  <inkml:trace contextRef="#ctx0" brushRef="#br0" timeOffset="-159539.78">11624 15893 0,'0'0'0,"-18"17"15,1 19-15,17-19 16,-18 18-16,18 1 0,18-1 16,-18-17-16,35 17 0,0 0 15,1-35-15,34 18 16,-35-36-1,18-17-15,-17 0 16,-19 17-16,1-53 16,-18 36-16,-35-18 15,-1 18-15,-69 0 16,52 17-16,-53 0 16,53 18-16,-18 18 15,54-18-15</inkml:trace>
  <inkml:trace contextRef="#ctx0" brushRef="#br0" timeOffset="-152678.25">8502 16916 0,'-18'0'0,"36"0"31,-18 35-31,35 36 15,-17-19-15,0 1 16,-1 0-16,1 0 0,-1 0 16,1 18-16,-18-18 0,18 17 15,-18-35-15,17 1 16,1-36 0,-18-18-1</inkml:trace>
  <inkml:trace contextRef="#ctx0" brushRef="#br0" timeOffset="-152431.89">8855 17198 0,'-36'0'16,"72"0"-16,-89 18 0,18-1 15,17-17-15,-17 18 16,17-1-16,0 1 0,1-18 15,-1 18-15,36-1 16,-18 1-16,53 0 16,-18-18-16,35 17 15,-34-17-15,34 18 16,-34 0-16,-1-1 16,-18 1-16</inkml:trace>
  <inkml:trace contextRef="#ctx0" brushRef="#br0" timeOffset="-152092.17">9313 17127 0,'-17'18'16,"34"-18"-16,1 0 15,17 0-15,-17-18 0,35 18 16,-36-17-16,19 17 16,-19 0-16</inkml:trace>
  <inkml:trace contextRef="#ctx0" brushRef="#br0" timeOffset="-151964.64">9366 17339 0,'18'18'15,"-36"-36"-15,54 36 0,-19-18 16,1 0-16,35-18 16,-36 18-16,36-18 15</inkml:trace>
  <inkml:trace contextRef="#ctx0" brushRef="#br0" timeOffset="-148822.6">10160 16969 0,'0'0'0,"-18"0"16,1-18-16,17 0 15,17 1-15,1 17 16,35 0 0,-18 0-16,-17 0 0,52 35 15,-34-17-15,-1 52 16,-17-35-16,-18 36 16,-18-36-16,-17 36 15,17-36-15,-17 18 16,35-35-1,-18-18-15,18 17 0,18-17 16,35 0 0,-18 0-16,18 0 15,-18 0-15,0 0 16,-17 0-16,17 0 16</inkml:trace>
  <inkml:trace contextRef="#ctx0" brushRef="#br0" timeOffset="-148589.48">10866 17216 0,'0'0'16,"0"17"-16,17-17 0,1 0 0,35-17 16,-18 17-1,-17 0-15,17 0 0</inkml:trace>
  <inkml:trace contextRef="#ctx0" brushRef="#br0" timeOffset="-148260.03">11307 16986 0,'0'0'0,"17"-17"0,18-1 15,-17 18-15,35-35 16,-18 35-16,-17-18 16,17 0-1,0 18-15,-70 18 31,18-18-31</inkml:trace>
  <inkml:trace contextRef="#ctx0" brushRef="#br0" timeOffset="-147983.86">11289 17022 0,'0'0'15,"-18"35"-15,18-18 16,0 1-16,18 0 15,35-1-15,-18 1 16,36 0-16,-36-18 16,18 35-1,-18-17-15,-17-1 0,-18 18 16,17-17-16,-34 17 16,-1-17-16,-35 0 15,18-1-15,0-17 16,-1 0-16,1 0 0,-18-17 15,18-1-15,0 0 16,35 1 0,17-1-16</inkml:trace>
  <inkml:trace contextRef="#ctx0" brushRef="#br0" timeOffset="-147499.07">13300 16775 0,'0'70'0,"0"-140"0,17 193 16,1 1-16,0-89 15,-1 18-15,19 0 0,-19-18 16,1 0-16,-1 0 15,19 18-15,-19-35 16,1 0-16</inkml:trace>
  <inkml:trace contextRef="#ctx0" brushRef="#br0" timeOffset="-146438.01">13811 17198 0,'-17'0'0,"34"0"0,-52 18 16,-18-1 0,35 1-16,1-1 15,17 19-15,0-1 16,17-17-16,1-18 16,0 17-16,-1-17 0,19 0 15,-19 0-15,1-17 16,0 17-16,-1-18 0,-17 0 15,0 1-15,0-1 16,-17 18 0,17 18-1,0-1 1,17 1-16,1-18 16,-1 0-16,1 0 15,17 0-15,-17 0 16,0 0-16,-36 0 31,18-18-15,18 18-16,-18-17 15,17 17-15,36-36 16,-35 36-16,-1-17 0,36 17 16,-35-18-16,17 18 15,-17 0-15,-36 18 31,18-1-31,-35 1 16,35 0-16,-18 17 16,18-17-16,0 17 15,18-35-15,35 18 16,-35-18-16,35-18 16,-36 0-1,1 1-15,-1-1 16,-17 0-16,0 36 31,0 17-15,18 1-16,0 52 15,-1-53-15,19 36 16,-36-36-16,0 35 16,0-52-16,-36 0 15,1-18-15,-18-18 16,36-17-16,-19-53 15,19 52-15,17-52 16,0 53-16,35-18 16,-17 35-16,17 1 15,-18 17-15,19 0 0,17 0 16,-18 0 0,18 0-16,-36 0 15,36 0-15,-35-18 16,0 0-1,-18 1-15,-18 17 16,0 0 0,1 17-1,17 1-15,-18-18 0,18 18 16,18-1-16,-1 1 16,1-18-1,17 0 1,-17 0-16,0-18 15,-18 1-15,17-1 16,1 0-16,-1 1 16,1-1-16,17 0 15,-17 18-15,17 0 16,-17 0 0</inkml:trace>
  <inkml:trace contextRef="#ctx0" brushRef="#br0" timeOffset="-145414.37">15787 17180 0,'-35'18'0,"70"-36"0,-88 54 16,35 16-16,1-34 16,-1 17-16,18-17 0,0 17 15,0-17-15,0 0 16,0-1-16,18-17 0,35 0 15,-36-17-15,54-36 16,-54 17-16,19-52 16,-19 35-1,-17 0-15,-17-35 16,-36-18-16,35 71 16,-35-53-1,18 88-15,17 0 0,1 0 0,-19 70 16,36-17-16,18 53 15,0-35 1,52 35-16,-35-54 16,71 1-16,-53-35 15,0-18-15,-18 18 0,1-36 16,-1 0-16,-17 1 16,-18-1-16,0 0 15,0 1-15,-36-18 16,19 35-16,-1-18 0,-17 18 15,17 18-15,-17-1 16,35 18-16,0-17 0,0 0 16,0 17-16,17-17 0,54-1 15,-36-17-15,36 18 16,-36-36 0,18 1-16,-35-1 15,-36 0 1,18 1-16,-35 17 15,0 0 1,17-18-16,36 18 31,17 0-31,-18 0 16,1 0-16,0 0 16,-1-18-16,1 18 0,-18-17 31,18 17 0,-1 0-31,19-18 16,-19 18-16,36 0 15,-18-17-15,1 17 16,-19-18 0,19 18-16,-54-18 15</inkml:trace>
  <inkml:trace contextRef="#ctx0" brushRef="#br0" timeOffset="-145263.97">16387 17074 0,'0'0'15,"0"18"-15,35 35 16,-35-18-16,35 18 16,-35-18-1,18 1-15,-1 17 16,1-18-16,0-17 15,-1-18-15</inkml:trace>
  <inkml:trace contextRef="#ctx0" brushRef="#br0" timeOffset="-144775.17">16704 17304 0,'0'-18'16,"-18"18"-16,1 0 16,-1 0-1,0 35 1,18-17-16,0 17 16,0-17-16,18 0 15,0-18-15,17 0 16,-17 0-16,-1-18 0,1 0 15,0 1 1,-18-1-16,0 0 16,0 1-16,0-1 0,-18 18 15,18-18-15,-18 18 16,18 18-16,36 0 16,-19-18-1,19 17-15,-19-17 16,18 0-16</inkml:trace>
  <inkml:trace contextRef="#ctx0" brushRef="#br0" timeOffset="-144347.07">16933 17268 0,'-17'-17'16,"34"34"-16,-52-34 16,35 34-1,18 1 1,-18 0-16,17-1 0,1 19 15,-18-19 1,0 1 0,0 0-16,-18-18 15,1 0-15,-1 0 16,18-18 0,18-17-1,-1 35-15,1-18 16,0 18-16,-1-18 0,1 18 15,0 0-15,-1 0 16,-17-17 0,18 17-1,-18-18 1,0 36 15,0-1-15,17 1-1,-17 0-15,18-18 16,0 0-16,-1-18 16,1 18-16,0-18 15</inkml:trace>
  <inkml:trace contextRef="#ctx0" brushRef="#br0" timeOffset="-144213.22">17180 17268 0,'36'-17'16,"-19"17"-16,18 0 15,1-18-15,17 1 16,-18-1-16,18 0 16,-35 18-1,-18-17-15</inkml:trace>
  <inkml:trace contextRef="#ctx0" brushRef="#br0" timeOffset="-144056.8">17410 17022 0,'0'35'0,"17"-18"16,-17 19-16,0-1 15,0 18-15,0-18 0,18 0 16,-18-17-16,0 17 0,18-17 16,-18 0-16</inkml:trace>
  <inkml:trace contextRef="#ctx0" brushRef="#br0" timeOffset="-143166.32">13423 15963 0,'0'-17'0,"-17"-1"16,-1 0-16,-17-17 15,17 35-15,-35 0 16,35 18 0,-17 17-16,35-17 15,0 17-15,18 18 16,17-36-1,-17 1-15,17-18 0,18 35 16,-18-17 0,-35 0-16,0-1 0,-17 36 15,-36-35 1,35-1-16,-17-17 16,17 0-16,18-17 15,0-1-15,0 1 16</inkml:trace>
  <inkml:trace contextRef="#ctx0" brushRef="#br0" timeOffset="-142766.4">13635 16016 0,'0'0'0,"18"71"0,-18-36 16,17 0-16,-17-17 0,18 17 15,-18-17-15,0-36 31,-18-35-31,18 36 16,-17-36 0,17 17-16,17 1 15,1 35-15,-1 0 16,1 18-16,0 35 16,-18-36-16,17 19 15,1-19 1,0-17-1,-1-17 1,1-1-16,0 0 16,-1 1-16,1-1 0,-1 18 15,1 0-15,0 0 16,-18 18-16,0-1 16,17 1-16,-17 0 0,18 17 15,-18-17-15,35-1 16,-17-17-16,0 0 15</inkml:trace>
  <inkml:trace contextRef="#ctx0" brushRef="#br0" timeOffset="-142077.57">14129 16087 0,'-36'17'0,"72"-34"0,-89 52 15,53 18 1,0-35-16,17 17 15,1-35-15,35 17 16,-35-17-16,35-17 16,-36 17-16,1-18 15,0-17 1,-18 17-16,-18-17 16,18 17-16,-18 1 0,1-1 15,17 36 1,0-1-1,17-17-15,1 18 16,0 0-16,-1-18 16,18 17-16,-17-17 15,0 0-15,-18-17 16,0-19-16,0 19 16,0-36-16,0 0 15,0-35 1,0 35-16,0-18 15,-18 18-15,18-17 0,-18-18 16,18 70-16,-17 0 16,17 36-16,0 0 15,0 17-15,0 35 0,17 54 16,-17-54-16,36 71 16,-1-88-16,-17 0 15,17-17-15,0-1 0,36-17 16,-36-18-16,36-18 15,-54 0-15,18-52 16,-35 34 0,0-34-16,0 35 15,-35-54-15,18 36 16,-19-35-16,1 53 16,17 17-16,1 1 15,-1 52-15,18 53 16,0-35-16,18 0 15,17 53-15,0-53 16,36 17-16,-36-34 16,18-1-1,-35-17-15,-1-18 0,1 0 16</inkml:trace>
  <inkml:trace contextRef="#ctx0" brushRef="#br0" timeOffset="-141560.65">15575 16175 0,'18'0'16</inkml:trace>
  <inkml:trace contextRef="#ctx0" brushRef="#br0" timeOffset="-140581.54">14958 15963 0,'0'0'0,"-18"18"15,18-1-15,-17-17 0,17 18 16,0 17 0,17-17-16,1-18 0,17 0 15,-17 0-15,17 0 16,-17-18-16,-18 1 16,-18 17 15,0 0-31,1 0 0,-1 0 15,18 17-15,0 1 16,18 35 0,-1-35-16,36 17 15,-17-17-15,34-18 16,-17 17 0,-35-34-16,-18-1 0,17-17 15,-17 17-15,-17-17 16,-1-18-1,0 17-15,18 1 16,0 18-16,0-1 0,36 0 16,-19 18-16,54 0 15,-54 0-15,19-17 0,-1 17 16</inkml:trace>
  <inkml:trace contextRef="#ctx0" brushRef="#br0" timeOffset="-139659.12">16316 16069 0,'0'0'16,"-35"-35"-16,17 17 0,-17 0 15,17 18-15,-17 0 0,0 0 16,17 18-16,0 0 0,1 35 16,-1-18-16,18-17 15,0-1-15,18 1 16,17 0-16,18-18 15,-18-18-15,18-35 16,-35 18-16,-1-36 16,-17 18-16,-17-35 15,-1 53-15,0-18 16,-17 18-16,18-1 16,-36 1-1,17 17-15,19 18 0,-1 36 16,18-1-16,0 35 15,35-34-15,1-1 16,-1 0-16,0 1 0,71-1 16,-71-18-16,53 1 15,-52 0-15,-19-18 16,1 0-16,0 0 0,-18-18 16,-18 18-1,0 0 1,1 0-16,-1 0 0,18 35 15,0 1 1,18-19-16,-1-17 16,19 36-16,-1-36 15,18 0-15,-36-18 16,1 0-16,-18 1 16,0-1-16,0-17 15,-18 17 1,18 0-16,-17 1 0,17-1 15,17 18 1,1 0 0,0 0-1,-1 0-15,1 0 16,0 0-16,-1 0 0,-17-17 16,0-1-1,0 0 1,18 18-1,0 0-15,35 0 16,-36-17-16,54-1 16,-54 18-16,1-18 15,0 18-15,-1 0 16,-17-17-16,-17 17 16,-19-18-1,19 0-15,-19 1 16</inkml:trace>
  <inkml:trace contextRef="#ctx0" brushRef="#br0" timeOffset="-139541.31">16863 15734 0,'0'35'16,"17"-17"-16,-34-53 0,34 105 0,-34-158 0,52 211 15,-35-87-15,18-1 16,-18 0-16,17 0 0,-17-17 16,0 17-16,18-17 0,0 0 15</inkml:trace>
  <inkml:trace contextRef="#ctx0" brushRef="#br0" timeOffset="-139269.09">17022 15981 0,'-18'17'0,"36"-34"0,-36 52 15,18 0 1,0 1-16,18-1 16,-1-17-16,18 17 15,-17-35-15,17 0 16,-17 0-16,-18-18 15,0 1-15,0-1 16,0-35-16,-18 35 16,18 1-16,-17-19 15,17 19 1,17 34-16,1 19 16,0-1-1,-1-17-15,1-1 16,0 1-16,-18 0 15</inkml:trace>
  <inkml:trace contextRef="#ctx0" brushRef="#br0" timeOffset="-139016.67">17321 15946 0,'0'0'16,"-17"17"-16,-1-17 15,18 18-15,0 17 16,18-17-16,-1-1 0,19 1 16,-1-18-16,-17 18 15,-1-1 1,-17 1-16,0 0 0,0-1 16,-35-17-1,17 18-15,1-18 16,-1 0-16,0-18 15</inkml:trace>
  <inkml:trace contextRef="#ctx0" brushRef="#br0" timeOffset="-138734.82">17445 16069 0,'0'0'16,"18"-18"-16,-1 1 15,1-1 1,-1 0-16,1 1 15,-18-1-15,0 1 16,-18 17-16,1 0 16,-1 17-16,1 1 15,17-1-15,0 19 16,17-19-16,-17 1 16,18 0-1,-1-1-15,1-17 16,0 0-16,-1 0 15,1 0-15,0-17 0,-1-1 16,1 0-16,0 1 16</inkml:trace>
  <inkml:trace contextRef="#ctx0" brushRef="#br0" timeOffset="-138618.01">17745 16016 0,'17'0'16,"1"18"-16,-53-36 0,88 36 15,-36-18-15,19 0 16,-19 0-16,1-18 0,17 18 15,-17-18-15,17-17 16,-17 18-16,-18-1 16</inkml:trace>
  <inkml:trace contextRef="#ctx0" brushRef="#br0" timeOffset="-138435.02">17833 15787 0,'0'0'0,"0"106"0,0-53 0,0 35 16,0-53-16,0 0 15,18-17-15,-18 0 16,17-1-16,1 1 16</inkml:trace>
  <inkml:trace contextRef="#ctx0" brushRef="#br0" timeOffset="-138168.31">18150 15998 0,'0'0'15,"-17"0"-15,17 18 16,0 0-16,17-1 15,1 1 1,17 0-16,-17-1 16,0-17-16,-1 0 15,-17 18-15,0 0 0,-17-1 16,-1 1-16,-17 0 16,-18-1-1,0-17-15</inkml:trace>
  <inkml:trace contextRef="#ctx0" brushRef="#br0" timeOffset="-125160.38">14534 5521 0,'18'0'0,"0"0"16,-1 0-16,19 0 15,-1 0-15,-17 0 16,17 0-16,0 0 0,0 0 16,36 0-1,-18 0-15,-18 0 0,18 0 16,71 18-16,-54-18 16,1 0-16,17 0 0,0 0 15,106-18 1,-70 18-16,-19 0 0,19 0 15,-1-18-15,1 18 0,123-35 16,-124 35-16,1-18 16,-1 18-16,142-35 15,-124 35-15,-18-17 16,18 17-16,106-18 0,-141 18 16,18 0-16,105 0 15,-123 0-15,0 18 16,123-18-16,-123 0 15,17 0-15,-17 0 0,141-18 16,-123 18-16,-19 0 16,1-18-16,0 18 15,-18 0-15,106 0 16,-106 0-16,18 0 0,-18 0 16,124-17-16,-18 17 15,-106 0-15,1 0 16,69 0-1,-105 0-15,18 0 0,-18 0 16,-18 0-16,0 0 0,1 0 16,16 0-16,-34 0 15,17 0-15,-17 0 0,0 0 16,-1 0-16,1 0 16,0-18-16,-1 18 15,-17-18-15,-17 1 16</inkml:trace>
  <inkml:trace contextRef="#ctx0" brushRef="#br0" timeOffset="-124860.87">21255 5027 0,'18'18'16,"-1"-18"-16,36 17 15,-18 1-15,36 17 16,-36-17-16,18 17 16,-18-17-16,36 17 15,-36 0-15,18 1 16,-35-19-16,-1-17 16,-17 18-16,0 0 15,-35-18-15,-18 35 16,18-35-16,-36 35 15,36-17-15,-18 35 16,18 0-16,-53 17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30:40.16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23760 4533 0,'-18'0'31,"18"-35"-31,0 17 16,0-17-16,0-18 15,0 18 1,18-18-16,-1 35 0,-17-17 15,36-18 1,-36 35-16,35-17 16,-18 18-16,1-1 0,0 0 15,-1 18-15,19-17 16,-19 17-16,19 0 0,-1 0 0,35 0 16,-34 0-1,17 0-15,-1 17 0,72 1 16,-53 0-16,-1-18 15,1 0-15,17 17 0,0-17 16,71 18-16,-71-18 16,-17 17-16,17-17 0,-18 18 15,71-18 1,-70-18-16,-1 1 0,1-1 16,88-52-16,-89 34 15,-17 1-15,53-36 16,-53 36-16,-18-18 0,18 18 15,-18 0-15,-17-18 16,17-53-16,1 53 16,-19-53-16,1 53 15,-18 0-15,18-52 16,-18 16 0,0 54-16,0 0 0,0-36 15,0 36 1,17 17-16,1 18 15,0 0 1,-1 36 0,-17-19-16,18 1 0,-18 17 15,17 18-15,-17-18 0,0 1 16,18-1-16,-18 53 16,18-53-16,-18 36 15,17-36-15,-17 1 0,0-19 16,18 18-16,-18-17 0,0 17 15,18 18 1,-1-35-16,1 0 0,17 17 16,0 0-1,-17-35-15,17 18 16,-17-1-16,0 1 16,-1-18-16,1 18 15,0-1-15,17-17 0,-18 18 16,19 0-16,-19-18 0,54 35 15,-36-35-15,36 17 16,-36 1-16,18-18 16,0 0-16,0 0 0,35 0 15,-35 0-15,-18 0 16,18 0-16,0 18 0,-18-18 16,1 0-16,52 0 15,-53 0-15,36 17 16,-36-17-16,-17 18 15,17-18-15,0 0 0,0 0 16,54 0-16,-54 0 16,53-18-16,-53 18 15,18 0-15,0-17 0,-18 17 16,18 0-16,-17 0 16,52 0-16,-53 0 15,0 0-15,1 0 0,-1 0 16,53 0-16,-53 0 15,1 0-15,-1 0 16,0 0-16,1 0 0,34 0 16,-35 0-16,-17 17 15,17-17-15,1 0 0,-1 0 16,18 0-16,-18 0 16,0 0-16,18-17 15,-35 17-15,17-18 16,-17 18-16,-1 0 0,1 0 0,17 0 15,-17 0 1,0 0-16,-1 0 16,1 0-1,0 0 1,-18 18-16,17-18 0,1 0 31,-1 17-31,1 1 16,-18 0-1,18-18-15,-18 17 16,0 1-16,17 35 16,-17-35-16,0 52 15,0-35-15,18 36 16,-18-36-16,0-17 16,0 17-16,0-17 15,-18-18 1</inkml:trace>
  <inkml:trace contextRef="#ctx0" brushRef="#br0" timeOffset="465.81">26158 1958 0,'18'0'15,"0"18"-15,-1-18 0,54 52 16,-36-34-16,18 0 16,-18 17-16,1-17 15,17 17-15,-18-35 16,-17 18-16,-1-1 0,1-17 16</inkml:trace>
  <inkml:trace contextRef="#ctx0" brushRef="#br0" timeOffset="610.08">26494 1852 0,'-71'71'16,"142"-142"-16,-177 177 0,71-71 0,-36 53 16,53-52-1,1-1-15</inkml:trace>
  <inkml:trace contextRef="#ctx0" brushRef="#br0" timeOffset="2129.95">30445 4374 0,'0'-17'16,"0"-1"0,0-17-1,-18 17-15,18 1 0,0-19 16,0 19-16,0-36 16,0 35-16,0-17 15,0 17-15,0 1 16,0-1-16,18 0 15,-1 1-15,1-1 16,17 0-16,18 18 16,-35-17-16,17 17 15,36 17-15,-36 1 16,53 0-16,-53-1 16,71 1-1,-70-18-15,16 0 0,1 0 16,-17 0-16,17-18 0,-18 1 15,18-1-15,-18 0 0,53-52 16,-52 35-16,-1-18 16,0 0-16,-17 0 0,-1-18 15,1-70 1,0 71-16,-18-1 16,0 18-16,0 0 0,-18-17 15,18 34-15,0 19 16,0-1-16,-18-17 15,18 17-15,0 1 16,0 34 0,0 18-16,0 1 15,18-1-15,-18 53 16,18-35-16,-1 35 16,-17-35-16,36 35 15,-36-35-15,17-17 16,1 34-16,-1-52 15,19 35-15,-19-36 16,19 36 0,-1-35-16,-17-18 0,52 18 15,-35-1-15,-17-17 16,35 0-16,-18-17 0,18 17 16,53-18-16,-35 18 15,-19 0-15,19-18 0,52 18 16,-70-17-16,18 17 15,52 0 1,-17 0 0,-53 0-16,0 17 0,35-17 15,-52 0-15,34 18 16,-35-18-16,1 0 0,17 0 16,-36 0-1,36 0-15,-35 0 16,-1 0-16,1 18 15,0-18-15,-1 17 16,-17 1-16,18 17 16,-18-17-1,0 35-15,0-18 16,18 18-16,-18-35 16,0 17-16,0-18 15,-18-17 1,18-17-1</inkml:trace>
  <inkml:trace contextRef="#ctx0" brushRef="#br0" timeOffset="2815.4">31221 2081 0,'0'0'0,"0"18"15,0 17 1,17-17-16,-17 0 16,18-1-16,35 19 15,-35-19-15,35 1 16,-36-1-16,19-17 0,-19 0 16,18 0-16,1-17 0,-19-1 15,36-35 1,-35 36-16,0-19 0,-1 19 15,1-1-15,-18 0 16,0 36 0,17 35-1,1 0-15,0-18 0,-1 0 16,36 54 0,-17-36-16,-19-18 0,1 0 15,-1 0-15,-17 1 0,0-19 16,0 1-16,-17 0 0,-18-18 15,-1 17-15,-17-17 0,-52 0 16,69 0-16,-34 18 16,34-18-1</inkml:trace>
  <inkml:trace contextRef="#ctx0" brushRef="#br0" timeOffset="4193.05">31732 1940 0,'0'-17'16,"0"-1"-1,0 0 1,18 18 0,-18-17-16,0-1 15,0 36 16,-18-1-31,1 36 16,17-17-16,0-19 16,17 18-1,1-17-15,-18 0 0</inkml:trace>
  <inkml:trace contextRef="#ctx0" brushRef="#br0" timeOffset="4671.32">31238 1870 0,'-17'53'0,"17"-36"15,0 19-15,0 16 16,17-34-16,-17 17 0,18-17 16</inkml:trace>
  <inkml:trace contextRef="#ctx0" brushRef="#br0" timeOffset="5131.55">31750 2011 0,'0'-18'15,"18"36"17,-18-1-17,0 1-15,0 0 16,0-1-16,0 1 0</inkml:trace>
  <inkml:trace contextRef="#ctx0" brushRef="#br0" timeOffset="16115.7">31750 1976 0,'18'0'31,"-18"-18"-31,17 18 16,1-18 77,-18 1-77,0-1 0,18 0-16,-18-17 15,17 17-15,-17 1 16,0-1-16,-17 18 16,-1 18-1,0-1 1,18 1-16,0 35 15,-17-35-15,17 17 16,0-17-16,0 34 16,0-34-16,0 0 0,0 17 15,0-17 1,0-1-16,0 1 16,17-18-16,1 0 15,-18 18 1</inkml:trace>
  <inkml:trace contextRef="#ctx0" brushRef="#br0" timeOffset="16520.29">31732 2064 0,'18'17'15,"0"1"1,-18 0-16,17-1 0,-17 19 16,0-19-16,0 19 15,0-19-15,0 1 16,18-1-1</inkml:trace>
  <inkml:trace contextRef="#ctx0" brushRef="#br0" timeOffset="16737.87">31768 2152 0,'17'18'16,"1"17"-1,0-17 1,-1-1-16,1 18 16,-18-17-16,0 0 0,0 17 15</inkml:trace>
  <inkml:trace contextRef="#ctx0" brushRef="#br0" timeOffset="17251.23">31891 2275 0,'0'-17'0,"0"34"31,-18 1-15,18 0-16,0-1 15,0 19 1,0-19-16,0 1 0,0 0 16,0-1-16,0 1 15,-17-1 1,-1-17 0,18-17-1,0-1-15,-17 18 16</inkml:trace>
  <inkml:trace contextRef="#ctx0" brushRef="#br0" timeOffset="17612.2">31768 2275 0,'0'0'16,"17"0"-1,1 36 1,-18-19-16,18 19 0,-1 17 15,-17-18-15,0 18 16,0-36 0,0 1-16,0 0 0,-17-1 0,-1-17 15,-35 18 1,35-18-16,1 0 16,-1 0-16,0 0 15</inkml:trace>
  <inkml:trace contextRef="#ctx0" brushRef="#br0" timeOffset="19401.64">11642 6244 0,'17'0'31,"36"0"-15,-17 0-16,52 0 15,-35 0-15,105-17 16,-69 17-16,34 0 16,18-18-16,159 0 15,-141 18-15,194-17 16,-177 17-16,18 17 16,-18-17-16,-17 0 0,0 18 15,-18-18-15,124 0 16,-177 0-16,0 0 15,0 0-15,-70 0 0,-36 0 16</inkml:trace>
  <inkml:trace contextRef="#ctx0" brushRef="#br0" timeOffset="92626.42">25453 10654 0,'0'35'0,"0"-17"16,0 70-1,18-35-15,-18 17 0,17 1 16,-17 17-16,18-17 0,-18-1 16,17 1-16,1 52 15,-18-70-15,18 35 16,-18-52-16,0-1 16,0-17-16,0-1 15,17-17-15,-17-17 16,0-1-16</inkml:trace>
  <inkml:trace contextRef="#ctx0" brushRef="#br0" timeOffset="93147.72">25277 10936 0,'-18'0'15,"18"-18"17,0 1-17,0-1-15,18-17 16,-1 17-16,-17 1 16,18-19-16,-1 1 15,1 17-15,0-17 16,-1 0-16,1 17 0,0-17 15,-1 0-15,1 17 0,0-17 16,-1 17-16,1 18 16,-1 18-1,1-1-15,0 19 16,-1-19-16,19 36 16,-19-35-16,1 17 15,0-17-15,17 17 16,0-17-16,-17-1 0,-1-17 15,1 0-15,0 0 16</inkml:trace>
  <inkml:trace contextRef="#ctx0" brushRef="#br0" timeOffset="95184.51">25735 12188 0,'0'-17'16,"-17"17"0,17-18-1,-18 1-15,0-1 16,1 18-16,-1-18 15,-17 18-15,17 0 0,-53 18 16,36 0-16,-18 17 16,18 0-16,17-17 15,18 17-15,0 0 16,0 1-16,36 34 16,-1-52-16,0 17 15,18-17-15,35-1 16,-35 1-16,0-18 0,0 0 15,-18-18-15,1 1 16,-19 17-16,-34 0 16,-1 0-1</inkml:trace>
  <inkml:trace contextRef="#ctx0" brushRef="#br0" timeOffset="96385.03">28840 10813 0,'0'17'31,"17"36"-15,-17-18-16,0 18 16,18 18-16,-18-18 0,0 17 15,0 1-15,18 0 0,-18 34 16,17-69-16,-17-1 16,18 0-16,-18 0 15,0-17-15,17 17 16,1-35-1</inkml:trace>
  <inkml:trace contextRef="#ctx0" brushRef="#br0" timeOffset="96824.24">28610 11077 0,'0'18'16,"0"-36"-16,18 18 15,0-35 1,-18 17-1,17-17-15,-17 0 16,0 17-16,18-17 0,-1-18 16,1 18-16,0-1 15,-1 1-15,-17 0 16,36-18-16,-19 18 16,-17 17-16,18 18 0,0 0 15,-1 53 1,1 0-16,35 35 15,-36-53-15,19 1 16,-1-1-16,0-18 16,1 19-16,16-19 15,-34 1-15,-18 0 0</inkml:trace>
  <inkml:trace contextRef="#ctx0" brushRef="#br0" timeOffset="97482.23">28769 12312 0,'18'0'16,"17"18"-1,0-18-15,-17-18 16,35 18-16,-18 0 0,18-18 16,-18 1-16,1 17 0,16-18 15,-34 18-15,0 0 16,-36 0 0,0 0-16,1 0 15</inkml:trace>
  <inkml:trace contextRef="#ctx0" brushRef="#br0" timeOffset="97810.8">28998 12047 0,'0'18'15,"18"0"1,-18-1-16,0 54 16,0-36-1,0 53-15,0 1 16,18-37-16,-1-16 16,1-1-16,0 0 0,34 18 15,-34-53-15,70 18 16,-52-18-16,34-18 15,-52 18 1,-1 0-16,-17 18 31</inkml:trace>
  <inkml:trace contextRef="#ctx0" brushRef="#br0" timeOffset="99176.8">32103 10636 0,'0'18'16,"17"17"-1,-17 0-15,18 71 16,0-35-16,-1-1 16,-17 19-16,18-1 0,0 53 15,-1-71-15,1 36 16,-18-35-1,0-36-15,-18-35 32,1-18-32</inkml:trace>
  <inkml:trace contextRef="#ctx0" brushRef="#br0" timeOffset="99668.04">31909 11007 0,'0'17'0,"0"-34"0,-18 34 15,36-34 17,-1-36-17,1 17-15,0 1 0,-1 0 16,19-36-1,-19 18-15,1-17 16,0 52-16,-18-17 0,17 17 16,-17 1-16,35-1 15,-17 18 1,17 18 0,-17-1-16,17 19 15,-17-1-15,0 0 0,-1 0 16,1 1-16,-1-1 0,36 0 15,-35-17-15,0 17 16,-18-17-16</inkml:trace>
  <inkml:trace contextRef="#ctx0" brushRef="#br0" timeOffset="101223.75">32191 12136 0,'0'-18'15,"18"0"-15,-18 1 16,0 34 0,17 19-1,-17-1 1,18 0-16,0 53 15,-1-52-15,18-1 0,-17-17 16,53 17 0,-36-18-16,-17-17 0,17 0 0,0-17 15,0-1-15,1-35 16,-36 18-16,17 17 16,-17-17-16,18-18 15,-18 18-15,-18 17 0,18 1 16,-17 17-16,17-18 0,0 36 15,0 17 1,0 0-16,17 53 16,1-35-1,0 0-15,-1-18 0,19 89 16,-19-71-16,1 0 16,-1 53-1,1-54-15,-18 19 16,-18-36-16,18-17 0,-17 0 15,-36 17-15,35-35 16,-52 0-16,34 0 16,-34-18-16,35 1 15,-71-19-15,70 36 16,-69-17 0,52 17-16,0 17 15</inkml:trace>
  <inkml:trace contextRef="#ctx0" brushRef="#br0" timeOffset="107224">2663 8837 0,'0'53'16,"18"-18"-16,-18 36 0,18-1 15,17 124-15,-17-88 16,-1 106-16,1-124 16,0-17-16,-18-1 0,17-17 15,1-18-15,-18 1 16,-18-107 15,1 18-31,-1 0 16,0-17-16,-17-1 0,17 1 15,-52-107-15,35 89 16,-18-124-16,35 124 0,0 18 16,36-54-1,17 89-15,1 0 0,52-1 16,-35 19-16,53 52 16,-54 0-16,37 53 15,-54-35-15,35 36 16,-70-37-1,18 19-15,-36-36 16,-34 18-16,16-35 16,1-18-16,-18 18 0,-35-18 15,53 0-15,-18-18 16,35 18 0,0 0-16</inkml:trace>
  <inkml:trace contextRef="#ctx0" brushRef="#br0" timeOffset="107847.67">3510 8696 0,'0'-35'0,"0"70"0,-17-70 16,-1 17-16,0 18 15,1 35-15,17 1 16,-18 17-16,0 17 0,-17 106 15,35-70-15,-18 124 16,36-125-16,-18-16 16,18-19-16,35 71 15,-18-88-15,35 35 16,-34-70-16,-1 0 0,-17-1 16,17-17-16</inkml:trace>
  <inkml:trace contextRef="#ctx0" brushRef="#br0" timeOffset="110148.85">4057 9384 0,'0'-18'16,"0"1"-1,-18-1-15,18 0 16,-17 18 0,17 18-16,0 35 15,17-18-15,19 18 16,-19-18-16,1 1 16,0-1-16,17-17 15,18 17-15,-36-18 16,19-17-16,-19 0 0,1 0 15,0-17-15,-1 17 16,1-35-16,-1-18 16,-17 17-16,-17-34 15,17 52-15,-18-17 0,18 17 16,0 1-16,0-1 16,0 36-16,35 35 15,-17-18 1,0 18-16,17 70 15,0-52-15,-17-1 16,0 1-16,-1-18 0,1 0 0,-1 0 16,-17 0-16,0-18 0,0 18 15,-35-18-15,-18-17 16,36-1-16,-36-17 16,17 0-16,1 0 15,-53-35-15,53 17 16,-18-17-1,35 17-15,18-34 0</inkml:trace>
  <inkml:trace contextRef="#ctx0" brushRef="#br0" timeOffset="110543.4">4745 9366 0,'0'0'16,"18"0"0,17 0-1,0 18-15,-17-18 0,52 0 16,-34 0-16,16 0 15,-34 0-15,0 0 16,-18 18-16</inkml:trace>
  <inkml:trace contextRef="#ctx0" brushRef="#br0" timeOffset="110672.74">4815 9543 0,'18'17'15,"-36"-34"-15,54 34 0,-19-17 0,19 0 16,-19 0-16,36-17 16,-35 17-16</inkml:trace>
  <inkml:trace contextRef="#ctx0" brushRef="#br0" timeOffset="111466.94">5592 9243 0,'0'17'31,"17"19"-16,-17-1-15,0 18 16,18-18-16,-18 18 16,0-18-16,0 1 15,0-19-15,17-17 16,-17 18-16,18-18 16</inkml:trace>
  <inkml:trace contextRef="#ctx0" brushRef="#br0" timeOffset="112395.65">6491 8625 0,'0'36'15,"18"52"1,-1-35-16,-17 35 0,18 0 16,-18 106-1,0-88-15,0 0 0,0-18 16,0 0-16,0-17 0,0-1 16,0 1-16,0-18 0,0-18 15,0 36-15,18-54 16,-18 1-1</inkml:trace>
  <inkml:trace contextRef="#ctx0" brushRef="#br0" timeOffset="113969.95">7373 9243 0,'0'0'0,"0"-18"0,-18 1 16,-17-1 0,-18 0-16,36 18 15,-19 0-15,-17 18 16,18 35-16,35-18 15,0 36 1,18-54-16,17 19 0,36-1 16,-18-18-16,-1 1 15,37-18-15,-36 0 16,-18 0-16,-18 18 0,19-18 16</inkml:trace>
  <inkml:trace contextRef="#ctx0" brushRef="#br0" timeOffset="114225.63">7990 9472 0,'0'0'16,"0"18"-16,0-1 0,-17 1 16,-1 0-16,1-1 15,-1 1-15,-53 17 16,54 0-16,-19-35 0,19 18 16,-1-18-16</inkml:trace>
  <inkml:trace contextRef="#ctx0" brushRef="#br0" timeOffset="114531.77">8308 9313 0,'35'-17'0,"-17"17"16,-1 0-16,1 0 0,35-18 16,-35 18-16,17 0 15,-17 0-15,-1-18 16,19 18-1,-19 0-15,-17-17 16</inkml:trace>
  <inkml:trace contextRef="#ctx0" brushRef="#br0" timeOffset="114832.04">8396 9013 0,'0'0'0,"0"18"0,0 17 16,0-17-16,0 70 15,0-52-15,18 69 16,-18-69-16,17 17 15,1-18-15,0-18 0,17 36 16,0-53-16,18 0 16,-18 0-16,1-17 15,-1-1-15,-17 0 0,17 18 16,-17-17-16</inkml:trace>
  <inkml:trace contextRef="#ctx0" brushRef="#br0" timeOffset="115554.27">8819 8555 0,'-17'-18'0,"34"36"0,-52-36 16,53 18-1,-1 18 1,1 0-16,35 52 16,-18-17-16,1 0 15,16 53-15,-16-36 16,-1 1-16,-17-1 0,-1 19 16,1-19-16,0 71 15,-18-88-15,0 18 16,-18-18-16,0 17 0,1-17 15,-19 0-15,1 18 0,0-18 16,-36 35-16,36-35 16,-18 17-16</inkml:trace>
  <inkml:trace contextRef="#ctx0" brushRef="#br0" timeOffset="116789.3">10195 9278 0,'0'18'15,"18"-18"-15,17 0 16,0 17-16,36-17 16,-36 0-16,54 18 15,-54-18 1,35 18-16,-52-18 15,17 17-15,-17 1 16,-36 0 0</inkml:trace>
  <inkml:trace contextRef="#ctx0" brushRef="#br0" timeOffset="116928.23">10266 9613 0,'53'0'15,"-106"0"-15,123 0 0,1 0 16,-18 0-16,-18 0 16,0 0-16,-17 0 0,0 18 0</inkml:trace>
  <inkml:trace contextRef="#ctx0" brushRef="#br0" timeOffset="119358.86">12206 9155 0,'-18'0'31,"-17"0"-31,-18 0 15,-35 17-15,35 1 16,0 0-16,0 17 0,-35 35 16,35-34-16,0 34 15,36-35 1,-1 18-16,36-17 16,-1-1-16,1-17 15,35 17-15,-18-35 16,-17 0-16,17 0 0,-17 0 15,17-35 1,-35 17-16,0-35 16,-18 35-16,1-17 0,-1 17 15,0 1-15,-17-1 16,18 1-16,-1-1 0,-17 18 16,17 0-16</inkml:trace>
  <inkml:trace contextRef="#ctx0" brushRef="#br0" timeOffset="122077.64">12859 8502 0,'-18'-18'15,"0"18"-15,1 18 0,-1 17 16,1 18 0,-1 0-16,0 123 0,18-87 15,0 122 1,0-105-16,36 71 15,-19-89-15,36 53 16,-35-88-16,52 35 16,-52-53-16,35 18 15,-18-53-15,-35 18 16,18-18-16</inkml:trace>
  <inkml:trace contextRef="#ctx0" brushRef="#br0" timeOffset="122878.73">13511 8943 0,'0'0'16,"-17"-35"-16,-1 35 0,-17 0 15,17 0-15,-17 17 16,17 19-16,-35 34 16,36-17-16,-1 71 15,18-72-15,18 72 16,-1-71-16,36 53 16,0-71-16,53 0 15,-53-17-15,53-18 16,-53-18-16,35-35 15,-53 36 1,18-54-16,-53 18 16,0-35-16,-18 35 15,-34-53-15,16 53 16,-52-70 0,35 70-16,-53-35 15,53 70-15,0 0 16,18 18-16,-18 18 0,18 0 15,0 17-15,17 0 0,0 18 16,18-18-16,0 18 0,53 36 16,-17-54-16,52 35 15,-35-52-15,35 17 16,-35-17-16,17 0 16,-34-18-16,17 0 15,-36 0-15,19-18 16</inkml:trace>
  <inkml:trace contextRef="#ctx0" brushRef="#br0" timeOffset="123406.8">14058 9543 0,'0'17'15,"18"-17"1,-1 0-16,19 0 16,-19 18-16,19-18 15,-19 0-15,1 0 0,0 0 16,-1 0-1</inkml:trace>
  <inkml:trace contextRef="#ctx0" brushRef="#br0" timeOffset="123625.26">14164 9472 0,'0'0'16,"-35"53"-16,35-35 16,-18 17-16,18 18 15,0-36-15,18 19 0,-1-19 16,36 1-16,0 0 16,-17-18-16,-1 0 15,0-18 1</inkml:trace>
  <inkml:trace contextRef="#ctx0" brushRef="#br0" timeOffset="124041.38">14146 8608 0,'18'0'32,"17"0"-32,1 0 15,-19 0-15,19 0 0,-1-18 16,0 18-16,-17 0 15,-1 0 1,-34 0 0</inkml:trace>
  <inkml:trace contextRef="#ctx0" brushRef="#br0" timeOffset="124185.76">14270 8643 0,'0'0'16,"18"53"-16,-1-35 0,1 35 15,-1-18-15,-17-18 16,0 19-16,18-1 16,-18 0-1,0-17-15</inkml:trace>
  <inkml:trace contextRef="#ctx0" brushRef="#br0" timeOffset="127071.64">14817 9437 0,'17'0'79,"1"17"-64,0-17-15,-1 0 0,19 0 16,-19 0-16,36 0 15,-18 0-15,-17 0 0,17 0 16,-17-17-16,0 17 16,-1-18-16,1 1 15,-18-1 1,0-17 0,-18 17-16,1-17 15,17 17-15,-18 0 0,-35-17 16,0 18-1,0 17 1,18 17-16,-18 1 16,18-1-16,-1 1 15,19 17-15,-1-17 16,0 17-16,18 1 0,0-1 16,18 0-16,0 0 0,17 1 15,0-1-15,1 0 0,69 0 16,-52-17-16,0 0 15,0-18-15,-18 0 0,18 0 16,-35 0-16,0 0 0,-1 0 16,-17-18-16,-17 18 15,-1 0 1</inkml:trace>
  <inkml:trace contextRef="#ctx0" brushRef="#br0" timeOffset="127873.45">15593 9596 0,'0'-18'15,"0"0"17,-18 18-17,1 0-15,-1 0 16,0 0-16,-17 18 15,17 0-15,18-1 0,-17-17 16,17 35-16,0-17 0,0 0 16,17-1-16,1 1 0,17 0 15,1-18 1,16 17-16,-34-17 16,35 0-16,-35-17 15,-1 17-15,-17-18 16</inkml:trace>
  <inkml:trace contextRef="#ctx0" brushRef="#br0" timeOffset="128834.6">15893 8396 0,'0'-18'16,"0"36"31,35 17-32,0 1-15,-17-19 0,17 19 16,18 69 0,-18-52-16,1 18 0,-19-1 15,19 1-15,-19 17 16,1-17-16,-1 17 0,-17 53 15,0-70-15,0-1 0,-35 54 16,18-54-16,-36 18 16,17-35-16,-17 36 15,18-54 1,0 18-16</inkml:trace>
  <inkml:trace contextRef="#ctx0" brushRef="#br0" timeOffset="131976.98">14041 1746 0,'-18'-17'16,"18"34"-1,0 36 1,0 0-16,0 53 15,0-36-15,0 36 16,-18-35-16,18 17 16,0-53-16,0 36 15,0-36-15,0-17 16,18-1-16</inkml:trace>
  <inkml:trace contextRef="#ctx0" brushRef="#br0" timeOffset="132204.96">13847 2240 0,'0'35'16,"0"1"-16,17-19 15,1 54-15,-1-36 16,1 0-16,0-17 15,17 0-15,0-18 16,1 0-16,-19 0 0,18-18 16,-17 0-16,35-17 15,-18 0-15,-17 17 0,0-17 16,-1 17-16</inkml:trace>
  <inkml:trace contextRef="#ctx0" brushRef="#br0" timeOffset="132778.36">15222 1905 0,'0'-35'15,"0"17"-15,18 0 16,-18 1-16,0 34 47,0 54-32,0 0-15,0-19 0,-35 90 16,35-72-16,-18-17 16,0 18-16,18-18 0,0-18 15,0 0-15,0-17 16,0-1-16,18 1 0,-18 0 15</inkml:trace>
  <inkml:trace contextRef="#ctx0" brushRef="#br0" timeOffset="133027.02">15028 2346 0,'0'35'16,"0"-70"-16,0 106 0,18-19 16,-18-16-16,18-19 0,-1 19 15,19-19-15,-19 1 16,18-18-16,-17 0 0,35-18 16,-18 18-16,-17-17 15,0-1-15,17 0 16,0-35-16,-17 36 15,-1-1-15</inkml:trace>
  <inkml:trace contextRef="#ctx0" brushRef="#br0" timeOffset="133979.19">13388 7303 0,'18'0'31,"-18"35"-15,0 35-1,0-17-15,0 71 16,0-54-16,-18 71 15,18-88-15,-18 71 16,18-71-16,18 17 16,-18-34-16,18-1 15,-1-18-15,1 1 16,-36-36 15</inkml:trace>
  <inkml:trace contextRef="#ctx0" brushRef="#br0" timeOffset="134240.23">13264 7902 0,'0'36'16,"18"-19"-16,17 71 15,-17-52-15,17 52 16,-17-53-16,-18-17 0,18 17 16,17-17-1,-18-18-15,1 0 0,0-18 0,17 0 16,-17-17-16,17-18 16,-17 36-16,17-36 15,-17 35-15</inkml:trace>
  <inkml:trace contextRef="#ctx0" brushRef="#br0" timeOffset="137988.11">15134 7355 0,'0'18'31,"0"0"-15,0-1-16,0 36 16,0-35-16,-17 70 15,17-53-15,-36 89 16,36-54-16,-35 54 15,35-54-15,-18 19 16,1-36 0,17-1-16,0-16 15,-18-19-15,18 1 16,18-18 0,-18-18-1</inkml:trace>
  <inkml:trace contextRef="#ctx0" brushRef="#br0" timeOffset="138338.54">14834 7955 0,'0'18'15,"18"35"-15,0-18 16,-18 18-16,17-18 16,-17 0-16,18 54 15,0-36-15,-1-36 16,1-17-16,-18 18 15,35-18-15,-17 0 0,35-35 16,-36-1-16,19-17 16,-19 36-16,1-1 15,-1 0-15,1 1 0,-18 34 32</inkml:trace>
  <inkml:trace contextRef="#ctx0" brushRef="#br0" timeOffset="163508.88">23424 6879 0,'0'-17'203,"0"-1"-109,-17 18-79,17-18 48,0 1-32,0 34 63,0 19-94,0-1 16,0 35-1,0-17-15,0 53 16,0-35-16,0-1 15,0 1-15,17 70 0,-17-71 16,0 36-16,0-53 16,0-18-16,0 1 15,18-1-15,-18-17 0,0 17 16,0-17-16,18-18 0,-18 17 16,0 1-1,0-36 1,0 1-16,0-19 15</inkml:trace>
  <inkml:trace contextRef="#ctx0" brushRef="#br0" timeOffset="163964.54">23125 7020 0,'0'0'15,"-18"0"-15,36 0 32,-1-17-32,1-1 15,17 0-15,18-17 16,0-35-16,-35 34 16,17-34-1,-35 34-15,35 1 16,-35 18-16,18 34 15,-1 54 1,1-18-16,17 35 16,-17-35-1,35 35-15,-35-53 16,-1 0-16,1 1 0,-18-19 16</inkml:trace>
  <inkml:trace contextRef="#ctx0" brushRef="#br0" timeOffset="164427.27">23213 8114 0,'0'0'15,"0"-18"-15,0 36 16,17 17 0,1 0-16,-18 1 15,18-1-15,-1 36 16,-17-36-16,18 18 15,-18-18-15,0-17 16,18-1 0,-1-17-16,-17-17 0</inkml:trace>
  <inkml:trace contextRef="#ctx0" brushRef="#br0" timeOffset="164644.35">23477 8184 0,'-53'18'0,"106"-36"0,-123 54 16,-1-19-16,54 1 15,-19 0 1,19-1-16,17 1 0,17-18 16,1 18-16,0-1 0,17-17 15,35 18-15,-34-18 16,-19 0-16,19 17 0,-19-17 15,1 0-15</inkml:trace>
  <inkml:trace contextRef="#ctx0" brushRef="#br0" timeOffset="165132.18">23354 9013 0,'18'36'31,"-18"-19"-31,17 19 16,-17 17-16,18 52 16,-18-34-16,17 70 15,-17-88-15,18 35 16,-18-53-16,18-17 16,-1 0-16,-17-1 15,18-17-15,-18-17 16</inkml:trace>
  <inkml:trace contextRef="#ctx0" brushRef="#br0" timeOffset="165395.79">23336 9560 0,'0'0'0,"0"18"0,18 35 16,0-36-1,17 36-15,-18-35 16,19 35-16,-19-35 16,19 17-16,-19-17 15,19-1 1,-19-17-16,18-17 16,-17-19-16,17-17 15,-17 18 1,0 0-16,-1 35 15</inkml:trace>
  <inkml:trace contextRef="#ctx0" brushRef="#br0" timeOffset="173685.42">21449 6050 0,'0'-17'0,"18"17"16,-1-18 0,36 18-1,-18 0-15,54 0 16,-54 0 0,18-18-16,0 18 0,17 0 15,-34-17-15,16 17 0,37-18 16,-54 18-16,0-18 15,-17 18-15,-1 0 0,19 0 16,-19 0-16,1 0 16</inkml:trace>
  <inkml:trace contextRef="#ctx0" brushRef="#br0" timeOffset="173955.14">22119 5733 0,'-17'0'15,"34"0"-15,-17 0 0,35 0 16,1 17-16,17 1 16,0-18-16,-1 18 0,1-18 15,0 17-15,0 1 16,-17-18-16,16 35 15,-34-17-15,-18-1 0,0 1 16,-18 0-16,-17-1 0,-18 1 16,-35 17-16,53-17 15,-53 17 1,70-17-16</inkml:trace>
  <inkml:trace contextRef="#ctx0" brushRef="#br0" timeOffset="175695.37">22490 6703 0,'0'0'16,"-36"-35"-16,36 17 0,-17 0 0,-1 1 16,-17 17-16,17 0 0,0 0 15,-34 35 1,34-17-16,-17 52 15,17-52-15,18 17 0,0 18 16,0-18-16,0 18 0,18 53 16,-1-53-16,19 70 15,-19-52-15,-17-1 16,35 72 0,-17-90-16,0 19 0,-18-18 15,17 0-15,-17-18 0,0 18 16,0-18-16,-17-17 0,-1 35 15,0-53 1,1 18-16,-1-36 16,18 0-1,18 1 1,17 34-16,-17-17 16,17 18-16,-17 0 15,17 17-15,-17-18 0,17 72 16,-17-54-16,-18 71 15,-18-36-15,0-17 16,1 88-16,-19-52 16,19 52-1,17-71-15,0 89 16,0-71-16,0-17 0,0-1 16,17 1-16,1 70 15,0-88-15,17 0 0,-17 17 16,17-34-16,0 16 0,0-16 15,1-1-15,-1-17 0,0-18 16,18 17 0,-35-17-16,17-35 15,-35 17-15,0-17 16</inkml:trace>
  <inkml:trace contextRef="#ctx0" brushRef="#br0" timeOffset="176194.45">21273 8008 0,'0'0'16,"17"0"0,36 18-1,-18-18-15,71 0 16,-53 0-1,0 0-15,18-18 0,-36 18 16,-18-18 0,1 18-16,0 0 0,-18-17 15,-18 17-15,0-18 16</inkml:trace>
  <inkml:trace contextRef="#ctx0" brushRef="#br0" timeOffset="176472.18">21625 7849 0,'18'0'16,"-36"0"-16,54 0 0,-1 0 16,-18 0-16,1 0 15,17 18-15,-17-18 0,0 18 16,17-1-16,-17-17 0,-1 18 15,1 0 1,-18-1-16,18 18 16,-36-17-16,0 17 15,1-17-15,-19 0 16,19-1-16,-36 36 0,35-35 16,-17 17-16</inkml:trace>
  <inkml:trace contextRef="#ctx0" brushRef="#br0" timeOffset="178191.22">17357 9313 0,'17'0'16,"1"-17"-16,70-1 15,-17 18 1,17-18-16,0 18 0,-17-17 15,105 17-15,-88-18 16,-35 18-16,18 0 0,-36 0 16,18-17-1,-71 17-15</inkml:trace>
  <inkml:trace contextRef="#ctx0" brushRef="#br0" timeOffset="178447.4">17586 8961 0,'-18'17'16,"-17"1"-16,0-1 0,0 19 16,-71 34-16,53-34 15,-53 52 1,53-53-16,0 18 15,53-18-15,18-17 0,35 17 16,70 0-16,-35-17 16,1-18-16,-1 18 0,-18-18 15,54 35-15</inkml:trace>
  <inkml:trace contextRef="#ctx0" brushRef="#br0" timeOffset="204890.37">4939 12241 0,'-35'0'0,"70"0"0,-88 0 15,0 18-15,35 0 16,-17-1-16,18 19 16,17 17-16,-18 35 15,36-35-15,34 17 16,-16-35-16,-1-17 15,18 0-15,-18-18 0,18 0 16,0-18-16,-18-17 0,36-36 16,-54 36-16,-17 0 15,0-18-15,-17 18 0,-54-36 16,18 36-16,-35-1 16,53 36-16,0 0 15,17 0-15,0 18 0,1 0 16,34 17-1</inkml:trace>
  <inkml:trace contextRef="#ctx0" brushRef="#br0" timeOffset="205156.58">5380 12594 0,'0'0'15,"18"35"-15,-1-35 16,-17-35 0,0 18-16,0-36 15,-17 17-15,17 1 16,-18-18-16,18 36 16,-18-1-16,36 0 15,-18 1-15,53 34 16,-36-17-16,19 18 15,-19 0-15,54-1 16,-18 1-16</inkml:trace>
  <inkml:trace contextRef="#ctx0" brushRef="#br0" timeOffset="205624.32">5838 12383 0,'-17'0'15,"34"0"-15,-52 0 0,18 17 16,17 18-16,0-17 16,0 0-1,17-18-15,1 17 0,17 1 16,-17-18-16,-1 0 0,1 0 16,0-18-1,-18 1-15,0-1 0,0 0 16,0 1-1,-18-1-15,18 36 32,18 17-17,-1-17-15,19 17 16,-36-17-16,35-18 16,-35-18 15,0-35-31,0 35 15,0 1-15,0-18 0,18 17 16,17 0 0,-18 1-16,1 17 15,0 17-15,-1 1 0,-17 0 16,36 17-16,-19 0 16,1-17-16,17 17 15,-17-17-15,17-1 16</inkml:trace>
  <inkml:trace contextRef="#ctx0" brushRef="#br0" timeOffset="206224.69">6385 12330 0,'-35'0'16,"70"0"-16,-70 17 0,17 19 15,1-1 1,34-18-16,1 1 0,0 0 15,-1-18-15,1 0 0,17 0 16,-17-18-16,-1-17 16,1 17-16,-18 1 15,0-1-15,0 0 0,0 1 16,-18 17-16,18 53 16,18-18-16,0 18 15,-18 0-15,17 0 16,19 70-16,-19-70 15,1 35-15,-18-53 16,-35 36-16,17-53 16,-17-18-16,17 0 15,0-18-15,1 0 0,-1-52 16,18 17 0,0-53-16,18 53 15,17-35-15,0 53 16,1 17-16,-19 0 15,19 18-15,-19 0 0,36 0 16,-18 0-16,1 0 16,-19-17-16,1 17 15,0-36-15,-1 19 16,-17-1-16,18-17 16,-18 0-16,-18 17 0,-17 0 15,17 18-15,1 0 16,-1 18-16,-17 0 15,17 17-15,18 0 16,53 18-16,-35-35 16,35-1-16,-18-17 15,0 18-15,18-18 0,18-18 16,-54 18-16,1 0 16,-18 18-16</inkml:trace>
  <inkml:trace contextRef="#ctx0" brushRef="#br0" timeOffset="213348.86">5133 12982 0,'-18'-17'16,"18"-1"0,-17 18-1,-1 0-15,0 18 0,1 17 0,-1-17 16,0 34-16,18 54 16,0-70-16,0 16 15,36 37-15,-19-72 0,36 19 16,-17-19-1,-1-17-15,-18-17 16,1-1-16,-18 0 16,-35-35-16,17 36 15,-17-1-15,0 18 0,-1-18 16,19 18 0,-19 18-16</inkml:trace>
  <inkml:trace contextRef="#ctx0" brushRef="#br0" timeOffset="213883.12">5327 13070 0,'18'0'15,"-1"0"-15,1 0 16,0 0-16,-18 18 0,17-18 15,1 18-15,-1-1 16,-17 1-16,0 17 16,-17-17-16,-1 17 15,1-17-15,-1-18 16,18 17 0,18-17-16,17 0 15,-18 0-15,19 0 0,-1 18 16,0-18-16</inkml:trace>
  <inkml:trace contextRef="#ctx0" brushRef="#br0" timeOffset="-214728.23">5644 13035 0,'18'0'16,"0"0"-16,17 0 15,-17 0-15,-1-17 16,1 17-16,0 0 0,-18-18 16,-18 36-1,-17-1 1,17-17-16,-17 35 16,17-17-16,0-18 15,18 18-15,0-1 16,18-17-16,0 18 0,35 0 15,-18-18 1,-17 0-16,17 17 0,-18-17 16,-17 18-16,18 0 15,-18-1-15,-18-17 0,1 18 16,-36-1 0,-18 1-16,36 0 0,17-18 15,1 0 1,34-18-1,19 0-15</inkml:trace>
  <inkml:trace contextRef="#ctx0" brushRef="#br0" timeOffset="-214452.21">5962 13088 0,'18'0'15,"-1"-18"1,36 1-16,-35 17 16,17 0-16,-17-18 0,-1 18 15,-17 18-15,18 17 16,-18-17-16,0-1 0,0 19 16,0 17-1,0-1-15,0-16 16,0-19-16,18 19 15,-1-36-15,-17 17 0,18-17 16</inkml:trace>
  <inkml:trace contextRef="#ctx0" brushRef="#br0" timeOffset="-214318.23">6050 13282 0,'0'0'0,"18"0"0,52-18 15,-34 1 1,-1-1-16,0 1 0,18 17 16,-35 0-16</inkml:trace>
  <inkml:trace contextRef="#ctx0" brushRef="#br0" timeOffset="-211742.21">7267 14605 0,'0'-18'15,"18"18"-15,-18-17 16,-18 17-16,1 0 15,-1-18 1,0 18-16,1 18 16,-1-18-16,-17 35 15,17-17-15,18 17 16,-18-17-16,18 17 0,0 18 16,18-18-16,35 18 15,-35-35-15,52-1 16,-34-17-16,16 0 15,-16 0-15,-1 0 0,18-35 16,-35 0-16,17-18 16,-35 35-16,-18-17 15,1 0-15,-19-1 16,1 19-16,-36-19 16,19 36-16,-1 0 15,17 0-15,19 0 0,17 18 16,-18-18-1</inkml:trace>
  <inkml:trace contextRef="#ctx0" brushRef="#br0" timeOffset="-210437.01">7814 14852 0,'0'-18'0,"-18"18"15,1 0 1,17 18-16,-36 35 15,36-18-15,-17 36 16,17-36-16,17 18 16,-17-18-1,18-17-15,0-1 0,-1 1 16,1 0-16,0-18 16,-1 0-16,1 0 15,-18-18-15,0 0 16,-18 18-16,1-17 0,-1-1 15,0 18-15,-35-17 16,36 17-16,-1 0 0,18-18 31</inkml:trace>
  <inkml:trace contextRef="#ctx0" brushRef="#br0" timeOffset="-210053.29">7955 14940 0,'18'0'16,"-1"0"-1,1 35-15,0-17 16,-1 0-16,-17-1 16,18 1-16,-18 0 15,18-1-15,-18 1 0,0 0 0,-18-1 16,18 1-16,-18-1 15,36-17 17,17 0-17,1 0-15,-19-17 16</inkml:trace>
  <inkml:trace contextRef="#ctx0" brushRef="#br0" timeOffset="-209664.25">8273 14923 0,'17'0'31,"-17"17"-15,-17-17-1,17 18 1,-18-1 0,18 1-16,0 0 15,18-1-15,-1 1 16,1 0 0,0-1-1,-1-17-15,-17 18 0,0 0 16,-17-1-1,17 1-15,-18-18 0,-17 17 16,17-17 0,-17 0-1</inkml:trace>
  <inkml:trace contextRef="#ctx0" brushRef="#br0" timeOffset="-209356.94">8484 14923 0,'36'0'15,"-19"0"1,19-18-16,-19 18 15,18 18-15,-17-18 16,-18 17-16,18-17 16,-18 18-16,0-1 0,0 19 15,0-1-15,0 18 16,0-18-16,17 18 16,-17-35-16,18-1 15,-18 1-15,0 0 0</inkml:trace>
  <inkml:trace contextRef="#ctx0" brushRef="#br0" timeOffset="-209213.05">8625 15099 0,'53'-18'0,"-106"36"0,142-36 15,-72 1-15,1 17 16,0 0-16</inkml:trace>
  <inkml:trace contextRef="#ctx0" brushRef="#br0" timeOffset="-208056.53">9172 14711 0,'-17'-18'0,"-1"1"16,53 17 0,18 0-1,0 0-15,0 0 16,0 0-16,0 17 15,53-17-15,-53 0 16,52-17-16,-69 17 16,-19-18-16,1 18 0,0-18 15,-18 1-15</inkml:trace>
  <inkml:trace contextRef="#ctx0" brushRef="#br0" timeOffset="-207849.98">9666 14499 0,'35'35'16,"-70"-70"-16,88 106 0,18-18 16,-18-36-16,17 36 15,-52-35-15,-1-1 0,1 1 16,-36 17-16,1-17 16,-1-18-16,-35 18 15,18-1-15,0-17 16,-1 0-16,19 0 0,-19 0 15,19 0-15</inkml:trace>
  <inkml:trace contextRef="#ctx0" brushRef="#br0" timeOffset="-207600.59">10336 14376 0,'18'0'16,"-18"17"-16,0 54 16,-18-18-16,18 70 15,0-70-15,0 71 16,18-89-16,35 36 16,-18-54-16,53 1 15,-52-18 1,34-18-16,-52 1 15,0-1-15</inkml:trace>
  <inkml:trace contextRef="#ctx0" brushRef="#br0" timeOffset="-207454.7">10372 14728 0,'35'18'0,"-70"-36"0,105 36 16,-34-18-16,-1 0 15,0-18-15,0 18 0,1-17 16,-36-1 0</inkml:trace>
  <inkml:trace contextRef="#ctx0" brushRef="#br0" timeOffset="-207310.82">10301 14376 0,'0'0'16,"35"-36"-16,1 36 0,-1-17 15,0 17-15,53-18 16,-52 1-16,-1 17 0,-17 17 16,-1-17-1,1 18-15</inkml:trace>
  <inkml:trace contextRef="#ctx0" brushRef="#br0" timeOffset="-206894.21">11042 14676 0,'0'17'16,"0"-34"-16,18 34 0,-1-17 15,54 18-15,-18-1 16,0-17-16,17 0 16,1 0-16,-1 18 0,-17-18 15,53 0-15,-53 0 16,-18 0-16,1 0 16,-19 0-16,-17-18 0</inkml:trace>
  <inkml:trace contextRef="#ctx0" brushRef="#br0" timeOffset="-206661.09">11695 14411 0,'0'0'0,"35"0"0,53 35 16,-35-17-16,-18 0 15,1-1-15,-1 18 0,-18-17 16,1 17-1,-18 1-15,18-1 0,-18 0 0,-18 0 16,0 1-16,-17-1 0,0 0 16,0-17-16,-18 17 15,35-17-15,-17 17 16,17-35-16</inkml:trace>
  <inkml:trace contextRef="#ctx0" brushRef="#br0" timeOffset="-206009.45">12488 14834 0,'-17'0'0,"34"0"0,-17 0 15,36 18 1,-1-18-16,0-18 15,36 1-15,-36-1 16,0-17-16,18-18 16,-53 35-16,18-17 0,-18 17 15,-18 1-15,1-19 0,-36 1 16,17 17-16,-34 1 16,35 17-16,-18 17 15,17 1-15,19 17 16,-36 36-16,53-36 15,35 53-15,0-35 16,18-17-16,18-1 16,52 0-16,-70-17 0,53-1 15,-53 1 1,0-18-16,-71 0 31,1 0-31</inkml:trace>
  <inkml:trace contextRef="#ctx0" brushRef="#br0" timeOffset="-204581.59">13353 14993 0,'0'0'16,"0"-18"-16,0 1 16,-18 17-1,0 0 1,18 17-16,-35 19 15,17-1-15,1 53 16,17-53-16,-18 1 0,18 17 16,18 0-16,-1-36 15,36 1 1,-35-1-16,17-17 0,1-17 16,-36-1-16,17 1 15,-17-1-15,-17 0 16,-1 1-16,-35-19 15,35 36-15,-17 0 16,0 0 0</inkml:trace>
  <inkml:trace contextRef="#ctx0" brushRef="#br0" timeOffset="-204269.24">13547 15046 0,'0'0'16,"17"0"0,1 18-16,0-1 15,17 19-15,-17-19 16,-1 36-16,-17-18 15,-17 1 1,-1-19-16,0 19 16,1-36-16,17 17 15,-18-17-15,36 0 16,17 0-16,0 0 16,0-17-16</inkml:trace>
  <inkml:trace contextRef="#ctx0" brushRef="#br0" timeOffset="-203574.22">13847 15081 0,'17'0'31,"18"0"-15,-17-17-16,0 17 15,-1-18-15,19 18 16,-36-18-16,-18 18 16,0 0-16,-17 18 15,17 0 1,-17-18-16,18 17 0,-1 1 15,18 0-15,18-1 16,-18 1-16,17-1 16,18 1-16,-17 0 0,17-18 15,1 17-15,-19 1 16,19 0-16,-36-1 16,0 1-16,0 0 0,-18-18 15,-35 17-15,0 1 16,35-18-16,-34 17 15,34-17 1,18-17-16,18-1 16</inkml:trace>
  <inkml:trace contextRef="#ctx0" brushRef="#br0" timeOffset="-203173.96">14164 15081 0,'-18'0'15,"36"0"17,0 0-32,17 0 15,-17 0-15,17 0 0,0 0 16,-17 0-16,17 0 16,-17 18-16,-18 0 15,0 17 1,0 0-16,0-17 0,0 17 15,0 18-15,0-35 16,17 17-16,-17-18 16,18 1-16,-18 0 15</inkml:trace>
  <inkml:trace contextRef="#ctx0" brushRef="#br0" timeOffset="-203040.6">14252 15258 0,'0'0'0,"53"0"16,-18 0-16,-17-18 15,53 18-15,-36-18 16,-17 18-16</inkml:trace>
  <inkml:trace contextRef="#ctx0" brushRef="#br0" timeOffset="-201081.68">14817 14587 0,'17'0'31,"54"-35"-15,35-35-16,-36 34 16,18-17-16,1 0 0,-1 1 15,18-19-15,0 0 0,123-70 16,-123 71-16,-1-1 16,-16 18-16,-19-17 15,1 34-15,-36-16 0,36-19 16,-36 36-16,-35 17 15,18-17-15,-18 17 16</inkml:trace>
  <inkml:trace contextRef="#ctx0" brushRef="#br0" timeOffset="-200853.59">16263 13370 0,'35'0'16,"1"0"-16,-1 0 0,35 18 16,-17-18-16,36 35 15,-72-17-15,1 17 16,-1 0-16,-17 1 0,0-1 16,-17 0-1,-1 1-15,1-1 0,-19 0 0,19-17 16,-1 17-16,-35-17 15</inkml:trace>
  <inkml:trace contextRef="#ctx0" brushRef="#br0" timeOffset="-200331.83">17110 13088 0,'-71'0'0,"142"0"0,-177 0 16,71 18-16,-36 52 15,36-34-15,0 69 16,35-52-16,0-17 0,17 16 15,1 1-15,35-17 16,35-1-16,-35-17 16,70-36-16,-70 0 15,0 1-15,-18-19 0,1 1 16,-1-53 0,-35 53-16,-18-71 15,-17 71-15,-71-36 16,53 36-16,-70-1 15,88 36-15,-18 0 16,17 18-16,19 0 0,-19 17 16</inkml:trace>
  <inkml:trace contextRef="#ctx0" brushRef="#br0" timeOffset="-199698.14">15081 14658 0,'0'0'16,"18"0"-16,17 0 0,71-18 16,-18 18-16,18-17 0,0-1 15,176-17 1,-123-1-16,-18 1 0,141-18 15,-176 36-15,70-1 16,-105 0-16,-36 18 16,1-17-16</inkml:trace>
  <inkml:trace contextRef="#ctx0" brushRef="#br0" timeOffset="-199480.74">16475 14305 0,'53'-17'15,"-36"17"-15,71 0 16,-35 0-16,0 0 16,-17 17-16,-1-17 15,35 18-15,-70-1 16,0 1-16,-17 0 0,-36 35 16,18-36-16,-36 36 15,36-18-15,-36 1 16,54-36-1</inkml:trace>
  <inkml:trace contextRef="#ctx0" brushRef="#br0" timeOffset="-199142.84">17268 14288 0,'0'0'16,"-35"-36"-16,0 36 0,-36-17 16,36 34-16,-35 54 15,52-36-15,0 0 16,36 54-16,0-54 16,52 35-16,-17-52 15,0 0-15,70-18 16,-70 0-16,18-36 15,-36 19-15,18-19 0,-18-16 16,-35 16-16,-35-34 16,-18 34-1,0 19-15,-106-18 16,71 35-16,-70 17 16,69 1-16,-52 17 15</inkml:trace>
  <inkml:trace contextRef="#ctx0" brushRef="#br0" timeOffset="-198774.47">15240 14781 0,'35'-17'0,"-70"34"0,106-17 15,34 53-15,-52 0 16,18-17-16,17-1 0,0 18 15,106 35 1,-88-53-16,0 0 0,0 1 16,88 34-16,-106-34 15,-17-1-15,-19 0 0,1 0 16,18 1 0,-53-36-16</inkml:trace>
  <inkml:trace contextRef="#ctx0" brushRef="#br0" timeOffset="-198530.12">16598 15046 0,'0'0'0,"0"-35"0,18 35 0,-1 17 16,19 19 0,-19-1-16,1 0 15,17 0-15,-17 1 0,17-1 0,18 53 16,-35-53-16,-1-17 15,-17 53 1,0-36-16,-52 0 16,34 1-16,-17-19 0,-18 1 15,-18 17-15,-17 18 16,53-53-16,-1 18 16</inkml:trace>
  <inkml:trace contextRef="#ctx0" brushRef="#br0" timeOffset="-198018.26">17074 15346 0,'0'0'16,"-52"35"-16,34 0 0,-17 1 0,17 17 15,0 0-15,18-1 16,0 1-16,0 0 0,71 35 16,-18-70-16,0 0 15,17-18-15,1 0 0,88-36 16,-54-34-1,-52 17-15,-35 18 16,0-18-16,-54-35 16,1 35-16,-18 17 0,0 19 15,-17-19-15,-71 36 16,52 0-16,1 18 0,18 17 16,-1 1-16,18-1 15</inkml:trace>
  <inkml:trace contextRef="#ctx0" brushRef="#br0" timeOffset="-197668.33">17198 16210 0,'0'18'16,"18"-1"15</inkml:trace>
  <inkml:trace contextRef="#ctx0" brushRef="#br0" timeOffset="-197567.56">17198 16457 0,'18'18'15</inkml:trace>
  <inkml:trace contextRef="#ctx0" brushRef="#br0" timeOffset="-197451.76">17251 16598 0,'0'18'15,"0"-1"-15,17-17 16,-17 18 0</inkml:trace>
  <inkml:trace contextRef="#ctx0" brushRef="#br0" timeOffset="-197323.92">17251 16898 0,'0'0'0,"0"35"0,0-17 15,17 0-15,1-18 0,17 17 16,-17 1-16</inkml:trace>
  <inkml:trace contextRef="#ctx0" brushRef="#br0" timeOffset="-196667.18">15258 15399 0,'17'17'16,"-34"-34"-16,52 70 0,-17-18 15,52 36 1,-35-36-16,18 35 0,18-17 15,-1 18 1,1 17-16,17-17 0,89 105 0,-89-88 16,0 0-16,0 18 15,0-18-15,1 1 0,-19 16 0,1 1 16,70 71 0,-71-89-16,1 0 0,-1-35 15,72 70-15,-72-70 16,-17-17-16,-18-1 0,1 0 15,16 0 1,-34-35-16,-18 18 16,-18-18-1,1-18 1</inkml:trace>
  <inkml:trace contextRef="#ctx0" brushRef="#br0" timeOffset="-196371.59">17180 17233 0,'0'-17'15,"0"52"1,0-18-16,18 1 16,17 35-16,0 0 15,-17-18-15,17 18 16,-17-18-16,-18-17 15,0 17 1,0 1-16,-18-19 0,1 1 16,-36 17-1,35-35-15,-17 0 16,17 0-16,-17 18 0,17-18 0,-17 0 16,35 17-16,-18 1 15,18 0 1</inkml:trace>
  <inkml:trace contextRef="#ctx0" brushRef="#br0" timeOffset="-196050.25">17427 17463 0,'-17'0'16,"-19"52"-1,19-16-15,-1 34 0,0 36 16,1-53 0,17-18-16,17 1 0,1-1 15,17 0-15,36-17 16,-18-18-16,53-18 16,-53 0-16,35-52 15,-53 35-15,0-18 16,-35 17-16,0-16 15,0-1-15,-17 17 0,-19-17 0,1 1 16,-53-19-16,35 36 16,0 17-16,-123 0 15,123 36 1</inkml:trace>
  <inkml:trace contextRef="#ctx0" brushRef="#br0" timeOffset="-188591.77">18503 14552 0,'0'0'15,"35"35"-15,-17 1 0,35 34 16,-35-17-16,52 53 16,-52-53-16,0 0 0,17 35 15,-18-53-15,-17 18 16,0-18-1,-35 1-15,18-36 16,-19 0-16,1 0 16,17-18-16,-88-52 15,36-1 1,17-35 0,0 0-16,18 0 15,35 71-15,-18-53 16,1 53-16,17-1 15,-18-16-15,36 34 16</inkml:trace>
  <inkml:trace contextRef="#ctx0" brushRef="#br0" timeOffset="-188481.48">18486 14235 0,'0'17'31</inkml:trace>
  <inkml:trace contextRef="#ctx0" brushRef="#br0" timeOffset="-187936.03">18821 14482 0,'35'17'15,"-17"1"-15,-1 52 16,1-34-16,0-1 16,17-17-16,0 34 15,0-34-15,-17 0 0,0-18 16,-1 0-16,1 0 15,0 0-15,-18-18 0,0-17 16,0 0-16,0 17 16,-18-35-16,18 18 15,0-1-15,0 19 16,-18-1-16,18 53 31,18 18-15,0-35-16,-1 17 0,-17 1 15,18-19-15,-1 1 0,1 35 16,0-36-16,-1 19 16</inkml:trace>
  <inkml:trace contextRef="#ctx0" brushRef="#br0" timeOffset="-187775.1">19385 14534 0,'0'36'15,"0"-72"-15,0 89 0,0-35 16,0 0-16,18-1 0,-18 1 16,0 0-16</inkml:trace>
  <inkml:trace contextRef="#ctx0" brushRef="#br0" timeOffset="-187608.16">19332 14358 0,'0'-18'0,"0"36"0,-17-36 15,34 36 1,1-18-16,-18 18 0,18-1 15</inkml:trace>
  <inkml:trace contextRef="#ctx0" brushRef="#br0" timeOffset="-185811.79">19685 14534 0,'0'-17'15,"-18"17"1,1 17-16,-1 1 16,18 35-1,0-35-15,0 17 16,0-17-16,18-1 0,-1 1 15,19-1-15,-1 1 16,-17-18-16,-1 0 0,36 0 16,-35-18-16,-1 18 15</inkml:trace>
  <inkml:trace contextRef="#ctx0" brushRef="#br0" timeOffset="-185499.96">19897 14693 0,'35'0'16,"-17"0"-16,17-17 15,0 17-15,18-36 16,-35 19-16,-1-1 16,-17 0-16,0 1 0,0-1 15,-53-17 1,36 35-16,-18 0 15,-18 0-15,35 17 16,0 1-16,1 0 0,17 17 16,0-17-16,0 52 15,17-52-15,19 17 16,-19-17-16,19-1 0,-1-17 16,18 0-16,17-17 15,-34 17-15,-1-18 0,-18 0 16</inkml:trace>
  <inkml:trace contextRef="#ctx0" brushRef="#br0" timeOffset="-185205.68">20320 14076 0,'0'0'0,"18"-18"0,52 18 15,-35 0-15,1 0 16,-1 18-16,0-18 0,1 0 16,-19 17-1,-17 1-15,0 0 0,-35 35 16,0-36 0,17 1-16,-17 35 15,35-35-15,-18-1 16,18 1-16,18-1 0,-18 19 0,17-19 15,1 1-15,0 17 16,-1-17-16,-17 0 16</inkml:trace>
  <inkml:trace contextRef="#ctx0" brushRef="#br0" timeOffset="-185082.57">20585 14799 0,'17'35'15,"-34"-70"-15,52 88 0,-35-35 16</inkml:trace>
  <inkml:trace contextRef="#ctx0" brushRef="#br0" timeOffset="-181274.13">15663 15399 0,'0'17'16,"53"19"-1,-35-1-15,35 0 16,-18 1-16,71 69 16,-36-69-16,1 17 0,105 52 15,-87-69-15,-1 17 16,88 52-1,-88-52-15,89 36 16,-89-54-16,-17 0 0,-1 0 16,18 18-16,-52-35 15,-1 0-15,-18-1 0,1-17 16,-18 18-16,-18-18 16</inkml:trace>
  <inkml:trace contextRef="#ctx0" brushRef="#br0" timeOffset="-181006.05">17092 16228 0,'0'0'16,"18"17"-16,-18 1 0,17 0 0,36 35 16,-35-36-16,17 1 15,0 0-15,36 17 16,-36-35-16,18 35 15,-53-17-15,18-18 16,-18 35-16,-18-35 16,1 0-16,-36 18 15,35-18-15,-35 0 16,35 0-16,1 0 16,34 0-1</inkml:trace>
  <inkml:trace contextRef="#ctx0" brushRef="#br0" timeOffset="-180667.39">17621 16387 0,'0'0'15,"-35"-18"-15,17 18 0,-52 18 16,52 17-16,-17 0 0,17 36 15,18-18 1,18-18-16,17 18 0,0-18 16,18 0-16,71 1 15,-54-36-15,-17 0 0,18-18 16,35-17 0,-71-1-16,0 19 0,-17-19 15,-36-34-15,-17 35 16,-53-18-16,17 35 15,-52-17 1,52 17-16,18 18 0,0 0 16,0 0-16,-17 18 15,70-1-15,35-17 16</inkml:trace>
  <inkml:trace contextRef="#ctx0" brushRef="#br0" timeOffset="-179496.66">18785 16475 0,'0'0'0,"0"35"0,0 53 16,0-53-16,18 18 15,-18-17-15,0 17 0,18 17 16,-18-35-16,17 1 16,-17-19-16,0 1 0,18-18 15,0 0-15,-18-18 16</inkml:trace>
  <inkml:trace contextRef="#ctx0" brushRef="#br0" timeOffset="-179310.17">18979 16669 0,'-70'17'15,"140"-34"-15,-158 52 0,35 0 16,36-17-16,-1 0 0,18-1 15,18 1-15,35-18 16,-18 18-16,18-18 16,35-18-16</inkml:trace>
  <inkml:trace contextRef="#ctx0" brushRef="#br0" timeOffset="-179188.44">19156 16739 0,'0'0'0,"-18"18"16,18 0-16,18-1 16,-1 1-16,1-18 15,0 18-15</inkml:trace>
  <inkml:trace contextRef="#ctx0" brushRef="#br0" timeOffset="-178521.26">19297 16863 0,'18'17'0,"-36"-34"0,53 17 16,-17-18-1,-18 1-15,18-1 16,-1 36 15,-17-1-15,18-17-16,-1 0 15,1 0-15,17-17 16,-17-1-16,0 18 16,-1-18-1,-17 1-15,0-1 16,0 36 0,-17-18-16,17 17 15,17 1-15,-17 0 16,18-18-1,0 0-15,-1 17 16,1 1-16,-1 17 16,1-17-16,-18 17 15,18 0-15,-18 1 0,0 69 16,0-69-16,0 52 16,-18-35-16,18-18 15,-18-17-15,1 17 0,-1-17 16,1-1-16,-1-17 15,18-17-15,0-36 16,0 17-16,35-69 16,0 52-16,-17 0 15,35-35-15,-35 52 16,17 1-16,-17 17 16,-1 18-16</inkml:trace>
  <inkml:trace contextRef="#ctx0" brushRef="#br0" timeOffset="-175689.48">30074 6862 0,'-17'-18'0,"17"0"31,17 18-15,19-17-16,17 17 15,-18 0-15,0 17 0,0 1 16,18 17-1,-35-17-15,0-1 0,-1 19 16,1-1-16,-18 0 0,0 53 16,-18-35-16,1 18 15,-1 0-15,0 17 0,-17 123 16,17-87 0,1-18-16,-1 17 0,18-17 0,18 88 15,-1-106 1,-17 0-16,53 54 15,-35-72-15,52 18 16,-34-35-16,-19-18 16,19-17-16,-19 0 0,-17-1 15,-17-17 1,-19-17-16,1 17 16,0 0-16,0 17 0,17 1 15,-17 17-15,-1 36 16,36-18-16,-17 0 15,17 0-15,0 0 0,35 70 16,-17-52-16,-1-19 16,19 19-16,-19-18 0,1 17 15,-1-17-15,1 18 16,-18-18-16,0 0 0,0 17 16,0-17-16,-35 53 15,0-53-15,-36 53 16,36-71-16,-36 36 15,54-54-15,-19 1 16,19-18-16,-19 0 0,19 0 16,-19-18-16,19 18 0</inkml:trace>
  <inkml:trace contextRef="#ctx0" brushRef="#br0" timeOffset="-172392.02">22049 13212 0,'0'0'0,"0"17"16,35 36-16,-35-18 15,18 18-15,34 88 16,-34-35-16,0 176 15,-18-105-15,-18 229 16,0-212-16,18 0 16,-17-36-16,17 89 15,0-159-15,17 36 16,1-89-16,0-17 16,-1-18-16,1-35 15</inkml:trace>
  <inkml:trace contextRef="#ctx0" brushRef="#br0" timeOffset="-171936.31">21925 13388 0,'35'0'16,"-17"0"0,0-18-1,17-17-15,0 0 0,1-1 16,-1 1-16,18-35 0,-36 34 16,19-34-16,-36 52 15,17 1-15,-17 34 16,0 36-1,0 0-15,18 0 16,0 0-16,-1 17 0,18-17 0,-17 0 16,35 0-16,-18-18 0,1 1 15</inkml:trace>
  <inkml:trace contextRef="#ctx0" brushRef="#br0" timeOffset="-171380.87">21608 15769 0,'0'0'16,"0"18"-16,0-1 0,0 54 16,0-36-16,0 53 15,0-52 1,0-1-16,0 0 0,0 1 16,17-1-16,-17-17 15,36-18-15</inkml:trace>
  <inkml:trace contextRef="#ctx0" brushRef="#br0" timeOffset="-171152.8">21819 16016 0,'0'35'0,"0"-17"16,18 0-16,-18-1 15,53 1-15,-35-18 16,17 0-16,-18 0 0,19-18 15,-19 1-15,1-36 16,0 35-16,-36-35 16,0 36-16,1-1 15,-19-17-15,19 35 16,-18 0-16</inkml:trace>
  <inkml:trace contextRef="#ctx0" brushRef="#br0" timeOffset="-170980.06">22313 16069 0,'0'0'16,"-17"53"-16,-19-35 15,19-1-15,-1 36 16,0-35-16</inkml:trace>
  <inkml:trace contextRef="#ctx0" brushRef="#br0" timeOffset="-170713.33">22472 15981 0,'0'0'0,"0"17"0,-18 1 15,1 0 1,17 17 0,17-17-16,-17-1 0,36-17 15,-1 0-15,-17 0 0,17-35 16,0 0 0,-35 17-16,0 0 15,-18 1-15,1-1 16,-1 1-16,-35-1 15,36 18-15,-1 0 0,0 0 16</inkml:trace>
  <inkml:trace contextRef="#ctx0" brushRef="#br0" timeOffset="-170440.6">22737 15928 0,'0'18'15,"0"-36"-15,-18 53 0,18-17 16,0-1-16,0 1 16,0 0-16,18-18 0,-1 17 0,36 1 15,-35-18-15,35 0 16,-36 0 0,1 0-16,0-18 15,-18 1-15,0-19 16,-18 36-16,0-17 0,1-1 15,-19 1-15,19 17 0,-1-18 16,-17 0-16,17 18 16</inkml:trace>
  <inkml:trace contextRef="#ctx0" brushRef="#br0" timeOffset="-170195.45">23072 15998 0,'0'0'0,"0"18"0,-36 0 16,36-1-1,0 1-15,36 0 16,-19-18-16,54-18 16,-36 0-16,-17 1 15,-1-1-15,19-17 16,-36 17-16,-18-35 15,0 53-15,-17-17 0,0 17 16,17 0-16,-17 0 0,0 17 16,-1 1-16</inkml:trace>
  <inkml:trace contextRef="#ctx0" brushRef="#br0" timeOffset="-169679.58">22172 16669 0,'0'0'0,"0"-18"0,0 36 15,18 52 1,-18 71 0,0-52-16,0-1 15,0 123-15,17-16 16,-17-90-16,18-16 15,0-19-15,-1 54 16,1-89-16,17 18 16,-35-36-16</inkml:trace>
  <inkml:trace contextRef="#ctx0" brushRef="#br0" timeOffset="-169364.53">22031 17568 0,'-18'18'0,"18"0"15,18 17-15,0 0 0,35 36 16,-18-18-16,18 35 15,-18-35-15,-17 0 16,-1-36-16,36 36 16,-35-35-16,17 0 15,-17-36-15,17 0 16,0-17-16,1 0 0,-1-18 16,53-35-1,-53 52-15,-17 19 0,17-19 16,-17 36-16,-18-17 0</inkml:trace>
  <inkml:trace contextRef="#ctx0" brushRef="#br0" timeOffset="-159334.37">27517 6103 0,'0'18'31,"17"17"-16,1-35-15,-18 18 16,18-18-16,-18 17 16,0-34 31,17-19-32,1 1-15,0 0 0,34-36 16,-34 36-1,17-18-15,-17 18 0,17-53 16,-17 70-16</inkml:trace>
  <inkml:trace contextRef="#ctx0" brushRef="#br0" timeOffset="-157215.58">27428 7144 0,'0'-18'0,"0"36"15,18-18-15,-18 17 16,18 1-16,-18 0 16,17-1-16,-17 1 0,18-18 15,-18 18-15,18-18 16,-18-18-16,0-17 16,17-1-16,1 1 0,0-18 15,-18 0-15,35-35 16,-17 53-16,-1 0 0,18-1 15,-17 19 1</inkml:trace>
  <inkml:trace contextRef="#ctx0" brushRef="#br0" timeOffset="-156776.53">27534 7938 0,'0'17'16,"0"-34"-16,0 52 0,0-18 0,-17 1 15,34-18 1,1 0-1,0-35 1,-1 17-16,1-17 0,17-36 16,0 36-16,-17-18 15,17-17-15,-35 34 16,18-17-16,0 53 16,-18-17-16</inkml:trace>
  <inkml:trace contextRef="#ctx0" brushRef="#br0" timeOffset="-156181.45">27570 8855 0,'0'0'16,"0"17"-16,0 1 0,0 0 15,17-1-15,-17 1 16,18-18 0,0-18-1,-1-35 1,1 18-16,-1 0 0,19-53 15,-19 52 1,1 1-16,17 0 0,-17 17 16,0 1-16,17-1 15</inkml:trace>
  <inkml:trace contextRef="#ctx0" brushRef="#br0" timeOffset="-155731.75">27517 9737 0,'0'0'0,"0"17"0,0 1 15,17-18-15,1 35 16,17-35 0,-17 18-16,0-18 15,-1 0-15,1 0 0,-1 0 0,1 0 16,0-53-16,-1 35 16,1-35-16,35-52 15,-18 52-15,-17 0 16,17-18-16,0 18 0,-17 18 15,0 0-15</inkml:trace>
  <inkml:trace contextRef="#ctx0" brushRef="#br0" timeOffset="-134798.78">17216 2699 0,'17'-18'15,"36"18"1,35 18 0,-17-1-1,-36-17-15,18 36 16,-18-19-16,-17 1 0,0 0 16,-1-1-16,1 19 0,-18-1 15,0 18-15,0 53 16,0-54-16,0 19 0,-18-18 15,18 70 1,-17-34-16,17-19 0,0 107 16,0-89-16,0 0 15,0 18-15,0-18 0,17-17 16,1 70-16,0-71 16,17 18-1,-18-52-15,1-1 0,17 0 16,-17-17-16,17-18 15,-17 0-15,0 0 16,-18-18-16,-18 1 31,0 17-31,1 17 16,-36 18 0,35 1-16,-35 34 15,36-34-15,-1 69 16,0-52-16,18 0 15,0 18-15,0-18 0,0 17 0,18 71 16,0-70 0,17 52-16,-35-52 15,17-18-15,19 70 16,-19-70-16,1 53 16,-18-53-16,0 0 15,-53 88 1,-17-53-16,-1-17 15,18-36-15,-70 18 16,52-53 0,18 18-16,-17-1 0,-36-17 15,53 0-15,18 0 16</inkml:trace>
  <inkml:trace contextRef="#ctx0" brushRef="#br0" timeOffset="-133626.05">18327 3598 0,'35'106'16,"-17"-53"-16,17 35 15,-17-70-15,17 17 16</inkml:trace>
  <inkml:trace contextRef="#ctx0" brushRef="#br0" timeOffset="-133359.52">18556 3722 0,'35'35'0,"-70"-70"0,88 88 15,-35-36-15,35-17 16,-18 0-16,-17-17 0,17-1 16,-18 0-1,-17 1-15,0-18 0,-17-1 16,-1 19-16,1-1 0,-36-35 16,17 53-16,1-18 15,0 18-15,35 18 16,17 17-1</inkml:trace>
  <inkml:trace contextRef="#ctx0" brushRef="#br0" timeOffset="-133185.77">18979 3757 0,'0'0'15,"0"35"-15,-17-17 0,-1 17 16,18-17-16,-17-18 16,17 18-16</inkml:trace>
  <inkml:trace contextRef="#ctx0" brushRef="#br0" timeOffset="-132878.95">19138 3581 0,'-17'17'16,"34"-34"-16,-34 52 0,34 0 15,1-35 1,35 18-16,-18-18 15,18 0-15,-35 0 16,17-53-16,-17 35 16,-18-35-16,0 36 15,-18-1-15,0 1 16,1-1-16,-36 0 16,17 18-16,1 18 15,17 0-15,1-18 16</inkml:trace>
  <inkml:trace contextRef="#ctx0" brushRef="#br0" timeOffset="-132608.24">19473 3475 0,'0'0'15,"-17"35"-15,-1-17 0,18 35 16,18-36-16,-1 1 15,19 0-15,-1-18 16,-17 0-16,-1 0 0,1-18 16,-1-17-16,-17 17 15,-17-35 1,-1 18-16,1 17 0,-19-17 16,19 17-16,-36 18 15,35 0-15,0 0 16,36 0-16</inkml:trace>
  <inkml:trace contextRef="#ctx0" brushRef="#br0" timeOffset="-132318.1">19791 3369 0,'-18'0'0,"18"18"15,0-1-15,18 1 16,-1 0-16,19-1 16,-19-17-1,1 0-15,17 0 0,-17-17 16,0-1-16,-1-17 16,1 17-16,-18 0 15,-18 1-15,1-1 0,-36-17 16,35 17-16,-17 18 15,-1 0-15,-16 18 16,34-18-16,18 17 0,-18 1 16,36 0-16</inkml:trace>
  <inkml:trace contextRef="#ctx0" brushRef="#br0" timeOffset="-131800.99">20214 3228 0,'0'-18'15,"0"36"-15,18-18 16,-1 0 0,1 0-1,0 0-15,-1-18 16,1 18-16,-18-17 15,18 17-15,-1-18 16,1 0-16,0 18 16,-18 18-1</inkml:trace>
  <inkml:trace contextRef="#ctx0" brushRef="#br0" timeOffset="-131371.96">20549 3122 0,'0'18'15,"0"-1"1,0 1-1,18-18-15,0 0 0,-1 18 0,1-18 16,0 0-16,17-18 16,-18 0-16,1 1 15,-18-19-15,0 19 16,0-1-16,18 18 16,-1 35 15,-17-17-31,18 0 0,17 17 15,1-35-15,-1 0 16,-18 0 0,1 0-16,-18-18 15,18 18-15,-36-53 16,18 36-16,-18-36 16,1 35-16,17 1 0,-18-1 15,18 0-15</inkml:trace>
  <inkml:trace contextRef="#ctx0" brushRef="#br0" timeOffset="-130816.95">21043 2946 0,'0'0'0,"-17"17"0,-1 1 16,18 0-16,0 35 15,18-53-15,-1 17 16,1-17-16,-1 0 16,1 0-16,0 0 0,-1-17 15,-17-1 1,0 0-16,-17 1 16,-1-1-16,0 18 15,1-18-15,-1 18 16,18 18-16,0 0 15,18-1-15,17 19 16,-17-19-16,35-17 16,-36 0-16,19 0 15,-19 0-15,1-17 16,-18-1 0,18 18-1,-1 18-15,1-1 16,-1 1-16,1 17 0,17 36 15,-17-36-15,17 18 16,-35-36 0,18 19-16,-36-19 15,1 1-15,-1-18 0,0 0 16,1-18-16,-36-17 16,53 17-16,-18-70 15,18 53-15,53-71 16,-18 71-16,1 0 15,34-36-15,-35 53 16,1 18-16,-19 0 0,-34 18 16,-19 0-1</inkml:trace>
  <inkml:trace contextRef="#ctx0" brushRef="#br0" timeOffset="-130449.47">18979 4551 0,'0'0'0,"-17"0"0,-1 0 16,1 0-16,17 17 16,17 1-16,54 35 15,-36-35-15,53 17 16,-53-17 0,1-1-16,-19 1 15,-17 0-15,-17-1 16,-36-17-1,35 0-15,-17 0 0,0-17 0,17-1 16,0 18-16,18-18 16,0 1-16</inkml:trace>
  <inkml:trace contextRef="#ctx0" brushRef="#br0" timeOffset="-130199.3">19332 4568 0,'0'0'15,"0"18"-15,18-18 16,-18 18-16,18-18 0,-1 17 16,1-17-16,35 0 15,-36 0-15,1-17 16,0-1-16,-1 0 16,-34-17-16,17 18 15,-36-1-15,19 0 0,-19 1 16,19 17-16,-18 0 15,52 0 17,1 0-32</inkml:trace>
  <inkml:trace contextRef="#ctx0" brushRef="#br0" timeOffset="-130044.39">19526 4057 0,'0'0'16,"-53"-35"-16,36 35 0,-19 0 15,19 17-15,17 19 16,35 52-16,-17-35 16,17 0-16,18-18 0,-18 18 15,0-18-15,18 36 16</inkml:trace>
  <inkml:trace contextRef="#ctx0" brushRef="#br0" timeOffset="-129915.55">19473 4463 0,'18'-36'16,"-36"72"-16,71-72 0,0 1 15,-35 35-15,17-18 16,-17 1-16,-1 17 0</inkml:trace>
  <inkml:trace contextRef="#ctx0" brushRef="#br0" timeOffset="-129776.68">19703 4269 0,'17'0'0,"36"-18"16,-18 0-16,18-17 16,-17 17-16,17 1 15,-36-1 1,1 18-16,-18-17 16</inkml:trace>
  <inkml:trace contextRef="#ctx0" brushRef="#br0" timeOffset="-129598.71">19844 3986 0,'17'89'16,"-34"-178"-16,52 231 0,-17-54 16,-18-35-16,35 17 15,-35-35-15,18-17 16,-1 0-16,1-18 15,-18-18-15,18 0 16</inkml:trace>
  <inkml:trace contextRef="#ctx0" brushRef="#br0" timeOffset="-128908.37">20091 4251 0,'0'35'15,"0"-70"-15,17 88 0,-17-35 16,0-36-1,0-17 1,0 17-16,18-17 16,-18 17-16,18 0 15,-1 1-15,1 17 16,0 0-16,-1 0 16,-17 17-16,18-17 15,-18 18-15,17-18 0,-17 18 16,18-18-16,0 0 15,17-18 1,-35 0-16,18 18 0,-1-17 16,1 34-1,0 1 1,-1-18 0,1 18-16,-1-18 15,1 0-15,0-18 16,-1-17-1,1 0 1,-36 35 0,18 17 15,18 1-15,-18-1-1,18-17-15,-18 18 16,0-36 15,0 1-15,17 17 15,36 0-15,-35-18-16,52 18 15,-52 0 1,17 0-16,1 0 15,-19 0-15,-17-17 47,18-1-31</inkml:trace>
  <inkml:trace contextRef="#ctx0" brushRef="#br0" timeOffset="-128758.97">20849 4057 0,'0'0'16,"-35"35"-16,17-17 0,18 17 16,-17-17-16,17 17 15,0-17-15,0-1 0</inkml:trace>
  <inkml:trace contextRef="#ctx0" brushRef="#br0" timeOffset="-125594.61">25912 14146 0,'17'-17'15,"-34"34"-15,52-34 16,-18 87-16,-17-17 16,0 0-16,18 18 0,-18 70 15,18-88-15,-1 35 16,19-53-1,-1 0-15,0-52 16</inkml:trace>
  <inkml:trace contextRef="#ctx0" brushRef="#br0" timeOffset="-125355.97">26300 14340 0,'17'71'16,"-17"-36"-16,18 1 15,35-1-15,-36-18 16,19 1-16,-19-18 16,1 0-16,35-18 15,-53-17-15,0 18 0,0-19 16,-18 19-16,-17-19 0,-18-34 16,18 52-16,0 1 15,17 17-15,0 0 0,18 35 16,0-18-1,18 1-15</inkml:trace>
  <inkml:trace contextRef="#ctx0" brushRef="#br0" timeOffset="-125211.59">26776 14534 0,'0'0'0,"-53"71"16,35-53-16,1 17 15,-1-17-15,18-1 16,18-17-16,-1 0 0</inkml:trace>
  <inkml:trace contextRef="#ctx0" brushRef="#br0" timeOffset="-124950.39">26970 14446 0,'-18'36'0,"36"-72"0,-36 89 16,36-18 0,0-35-16,-1 18 15,1-18-15,35 0 0,-36 0 16,36-18 0,-53 1-16,18-18 15,-18 17-15,0 0 0,-18-17 0,1 17 16,-54-35-16,36 36 15,17 17 1,-17-18-16,17 18 0,-17 0 0,17 18 16</inkml:trace>
  <inkml:trace contextRef="#ctx0" brushRef="#br0" timeOffset="-124657.62">27411 14393 0,'0'0'0,"-35"36"16,35-19-16,0 1 15,0 0-15,0 17 16,17-18-16,18 1 16,1-18-16,17 0 15,-36 0-15,19-18 16,-36 1-16,0-18 15,-18-1-15,0 19 0,1-19 16,-19 19-16,1-1 0,0 18 16,-18-18-16,35 18 15,18 18-15,36 0 16,-19-18 0</inkml:trace>
  <inkml:trace contextRef="#ctx0" brushRef="#br0" timeOffset="-124386.87">27764 14393 0,'0'18'16,"0"17"-16,17-17 15,19 35-15,-1-36 16,-18 1-16,36 0 15,-17-18-15,-19 0 16,1-18-16,0-17 16,-18 17-16,-18-35 15,0 18-15,-17 17 0,0-17 16,-1 17-16,1 18 0,-35 0 16,17 18-16,17 0 15</inkml:trace>
  <inkml:trace contextRef="#ctx0" brushRef="#br0" timeOffset="-123782.42">28910 14041 0,'0'105'15,"0"-210"-15,18 281 0,-1-123 16,1 0-16,17 0 0,-17 0 0,0-18 16,-1 0-16,1-17 0,-18-1 15,0-34 1,0-36 0,0 18-16,0-1 0,18 1 15,17 35-15,0 0 16,0 0-16,1 35 0,-19 1 15,19-19-15,-36 19 0,17-1 16,-17 0-16,-17 18 16,-1-35-16,-17-1 15,17 1-15,0-18 16,-17-53 0</inkml:trace>
  <inkml:trace contextRef="#ctx0" brushRef="#br0" timeOffset="-123637.03">29475 14446 0,'0'0'15,"17"53"-15,1-35 0,0 17 16,-1-17-16,18-18 16,-35-18-1,0 0-15</inkml:trace>
  <inkml:trace contextRef="#ctx0" brushRef="#br0" timeOffset="-123535.76">29510 14111 0,'0'18'16</inkml:trace>
  <inkml:trace contextRef="#ctx0" brushRef="#br0" timeOffset="-123309.16">29792 14499 0,'0'-17'15,"0"-19"1,0 19-16,0-19 16,0 19-1,35-19-15,-35 19 16,36 17-16,-1 0 15,-17 17-15,-1 1 16,-17 0-16,35 35 16,-35-36-16,18 19 15,-18-19-15</inkml:trace>
  <inkml:trace contextRef="#ctx0" brushRef="#br0" timeOffset="-122642.39">30215 14376 0,'0'0'0,"-35"17"15,0 1-15,35 0 0,-18 17 16,18-17-16,36 17 16,-19-18-1,36-17-15,-18 0 16,-17 0-16,17-17 15,-17-1-15,-18 1 16,0-1-16,0-17 0,0 17 16,-18 0-1,36 18 1,0 36 0,-1-36-16,18 35 15,-17-17-15,0-18 0,-1 17 16,1-17-1,-18-17 1,0-1-16,0 0 16,-18 1-16,18-1 0,0 0 15,18 18 1,0 0 0,-1 18-16,1 0 15,17-1-15,-17-17 16,17 18-16,0-18 15,-17 18-15,17 17 16,-17 18 0,-18-18-16,18 53 15,-18-35-15,0 0 16,-18-18-16,18 1 16,0-1-16,0-17 0,-18-1 15,1-17 1,-1-53-1,0 18-15,18-53 16,0 35-16,18 0 16,0 0-16,17 18 0,0-1 0,18 1 15,0 0-15,0 17 0,35 1 16,-70 17 0,-18 17-16,-18 1 15</inkml:trace>
  <inkml:trace contextRef="#ctx0" brushRef="#br0" timeOffset="-122191.47">26899 15628 0,'-17'-18'16,"-1"18"-1,0 18-15,1 35 16,17-18-16,-18 53 16,36-52-16,-1-1 15,1 0-15,17-17 0,18 0 16,-17-1-16,16-17 0,37-17 15,-36-1-15,-1-17 16,1-1-16,-17-17 0,-1 1 16,0-54-1</inkml:trace>
  <inkml:trace contextRef="#ctx0" brushRef="#br0" timeOffset="-122030.54">27411 15311 0,'35'88'15,"-70"-176"-15,88 246 0,-53-87 0,35 70 16,0-88-16,-17 0 16,0 0-16,35 17 15,-36-52-15,1 0 16,-1-18-16,19 0 0,-19 0 0,1-18 16</inkml:trace>
  <inkml:trace contextRef="#ctx0" brushRef="#br0" timeOffset="-121740.8">27764 15699 0,'-18'35'16,"18"0"-16,35-105 0,-52 70 0,-19 105 0,36-69 15,18 17 1,0-36-16,17 1 16,0 0-16,-17-18 0,-1 0 15,1-18-15,0 0 0,-1-17 16,-17-18-1,0 35-15,0 1 16,-17-18-16,17 17 16,-18 0-16,18 36 15,18 17 1,-1 0-16,1-17 16,0 17-16,-1-17 0,36 17 15,-35-35-15,17 18 16,-17-18-16,-1 0 15</inkml:trace>
  <inkml:trace contextRef="#ctx0" brushRef="#br0" timeOffset="-121452.03">28205 15663 0,'0'0'15,"-36"0"-15,19 0 16,17 36 0,-18-19-16,36 19 15,-1-19-15,1 18 16,0-35-16,17 36 16,-17-36-16,-18 17 15,-18-17 1,-17 18-1,17-18-15,0 18 0,1-18 16,-1 0-16,0 17 16</inkml:trace>
  <inkml:trace contextRef="#ctx0" brushRef="#br0" timeOffset="-121195.35">28434 15663 0,'-35'0'16,"70"0"-16,-88 0 0,18 36 16,-1-1-16,36 0 15,0-17-15,18 17 16,17-17-16,36 17 16,-36-35-16,0 0 15,1 0-15,-54 0 31,-17 0-31,17 0 16,-17 18-16,-18-18 16</inkml:trace>
  <inkml:trace contextRef="#ctx0" brushRef="#br0" timeOffset="-120983.79">28698 15663 0,'18'18'16,"-18"0"-16,0 35 15,18-36-15,-18 18 0,17 1 16,-17-19 0,18 1-16,-18-36 31,-18-17-31,1 17 15</inkml:trace>
  <inkml:trace contextRef="#ctx0" brushRef="#br0" timeOffset="-120843.92">28787 15663 0,'0'-17'0,"0"-1"15,35 0 1,-17-17-1,-1 18 1</inkml:trace>
  <inkml:trace contextRef="#ctx0" brushRef="#br0" timeOffset="-120505.52">28963 15258 0,'18'-71'0,"-36"142"0,36-160 16,-18 54-16,0 18 0,-18 17 15,0 0-15,1 35 16,-1 0-16,1 0 16,17 18-16,0 18 0,17-1 0,-17-17 15,18 18-15,-1-18 16,19 53-16,-19-71 16,1 35-16,-18-52 15,0 0-15,-18-18 16,-17-36-1,17 19-15,1-1 16,-1 18-16,1-17 0,17-1 16,17 18-16,1 0 15,-1-18-15,19 18 16,-1 0-16,0 0 0,18 0 16,-18 0-16,1 0 15,-36-17-15</inkml:trace>
  <inkml:trace contextRef="#ctx0" brushRef="#br0" timeOffset="-120322.53">29263 15752 0,'0'0'16,"0"35"-16,18-18 15,-1 19-15,1-19 16,-1 1-16,1-18 16</inkml:trace>
  <inkml:trace contextRef="#ctx0" brushRef="#br0" timeOffset="-120188.08">29298 15540 0,'18'18'16,"-18"-1"-1</inkml:trace>
  <inkml:trace contextRef="#ctx0" brushRef="#br0" timeOffset="-119444.54">29475 15716 0,'0'18'15,"0"0"-15,0 34 16,17-34-16,1 0 0,17 17 16,0-35-16,18 0 15,-35 0-15,17 0 16,1-18-1,-19-17-15,-17 17 0,0 1 16,-17 17 0,-1 0-16,0 17 15,18 1-15,-17 0 16,17-1-16,0 1 0,17-18 16,1 35-16,0-35 15,-1 0 1,1-17-16,-1-1 15,-17 0 1,18 1 0,-18-1-1,18 18 1,-1 0-16,1-18 16,-18 1-16,18 17 0,-18-18 15,17 18-15,1-17 16,-18-1-16,18-17 0,-18 17 0,17-17 15,1-36-15,-18 36 16,17-53 0,-34 17-16,17 36 15,0 17-15,-18 1 16,18 52 0,0 53-1,18 18-15,-18-53 16,17 88-1,-17-106-15,0 18 16,-17-35-16,17-1 16,-18-17-16,1 0 0,-1-35 15,0 17-15,1-17 16,17 0 0,17 17-16,-17 1 0,18-1 15,17 18-15,-17-18 0,-1 18 16,36 0-16,-35 0 15,0 18-15,-1-18 0,-17 18 16,0-1 0,0 1-16</inkml:trace>
  <inkml:trace contextRef="#ctx0" brushRef="#br0" timeOffset="-119300.66">30251 15734 0,'0'0'15,"17"35"-15,1-17 16,-18 17-16,18-35 16,-18 18-1,0-36 1</inkml:trace>
  <inkml:trace contextRef="#ctx0" brushRef="#br0" timeOffset="-119114.16">30339 15681 0,'0'0'16,"18"18"-16,-1-1 16,1-17-1,-1 18-15,-17 0 16</inkml:trace>
  <inkml:trace contextRef="#ctx0" brushRef="#br0" timeOffset="-118944.21">30409 15822 0,'18'18'15,"-36"-36"-15,54 36 0,-19-36 16,1 0-16,35 18 16,-35-17-16,17 17 15,0 0-15,-17 17 16,35 1-16,-18 0 15,18-1 1,-35-17-16,-1 18 0,-17 0 16</inkml:trace>
  <inkml:trace contextRef="#ctx0" brushRef="#br0" timeOffset="-118399.26">27040 16898 0,'0'0'0,"71"106"0,-36-53 16,36 35-16,-54-35 15,1-18-15,0 18 0,-18-35 16,0-1-16,-18-34 16,0 17-16,1-36 15,-54-34-15,54-1 16,-19 18-16,36 1 0,-17-37 16,17-69-16,17 87 15,36-52-15,-17 87 16,16 1-16,37 35 15,-36 18-15,-18 52 16,-35-17-16,0 0 16,-18-18-16,-17 18 0,17-17 15,-17-19-15,0 1 0,17-18 16,0 0 0,18-18-16,0-17 0</inkml:trace>
  <inkml:trace contextRef="#ctx0" brushRef="#br0" timeOffset="-118032.29">27552 16739 0,'0'0'15,"0"18"-15,-18-18 0,18 18 16,18-18 0,0-18-16,17 0 15,-17 1-15,17-1 16,-18 0-16,1 18 15,0 0-15,-1 0 16,-17 18 0,0 0-16,0-1 15,36 1 1,-36 0-16,17-1 16,36-17-16,-35 0 15,-1 0-15,1-17 0,0-1 16,-1 0-16,-17 1 15,0-19 1,0 19-16,-35-1 16,17 0-16,1 1 0,-1 17 15,-17-18-15,17 36 16,36-18 0</inkml:trace>
  <inkml:trace contextRef="#ctx0" brushRef="#br0" timeOffset="-117681.09">28011 16263 0,'0'53'16,"17"-18"0,36 53-16,-35-35 15,17-17-15,0 69 16,-35-69-16,0-1 15,0-17-15,-17-1 16,-1-17-16,36-35 16,-1 17-1,1 1-15,17-1 0,36 18 16,-36 0-16,0 0 16,1 0-16,-1 18 0,-17-1 15,-18 19-15,0-1 16,-18-17-16,-35-1 15,18 1-15,-1-18 16,19 0-16,-18 0 0,17 0 16,0-18-16,1 18 0,17-17 15,0-19-15</inkml:trace>
  <inkml:trace contextRef="#ctx0" brushRef="#br0" timeOffset="-117478.93">28416 16334 0,'0'0'0,"0"70"16,18-35-16,-18 1 15,18-1-15,-1 0 16,1 1-16,-18-1 0,17 0 0,-17-17 16,0 17-16,18 0 15,-18-17-15,0 0 16,0-36-1,18 18-15</inkml:trace>
  <inkml:trace contextRef="#ctx0" brushRef="#br0" timeOffset="-116876.28">28575 16704 0,'35'-18'15,"-17"18"1,0 0-16,-89 18 0,159-36 16,-70 1-1,-1 17-15,1-36 16,0 19-16,-18-1 0,0 1 15,-18-1-15,-17 36 32,35-1-32,-18 18 15,18 1-15,0-19 0,18 1 16,17 0-16,-17-1 16,-1-17-16,1 0 0,17 0 15,-17 0-15,0-17 16,-18-1-1,17 0-15,-17 1 16,0-1 0,18 18-1,0 0-15,-1 18 16,1-1-16,-18 1 16,17-18-16,-17 18 0,18-1 15,-18 1 1,-18-18-1,18-18 1,18 1 0,-18-1-16,18 18 0,-1-18 15,1 18-15,0-17 16,-18 34 0,0 1-1,17-18 1,1 0-1,0-18 1,-1 18-16,18-17 16,-17 17-1,0 0 1,-18 17-16,17 1 0,-17 0 16,18 35-16,0-53 15,-1 17-15</inkml:trace>
  <inkml:trace contextRef="#ctx0" brushRef="#br0" timeOffset="-110484.82">25718 17410 0,'0'0'16,"17"17"-16,-17 1 0,35 35 16,-17 35-16,17 0 0,-17 0 15,0 1-15,35 87 16,-36-105-16,-17-1 16,18 1-16,-1 17 15,-17-71-15,18 1 0,0-18 16,-1-18-16,-17 1 15</inkml:trace>
  <inkml:trace contextRef="#ctx0" brushRef="#br0" timeOffset="-110257.22">26070 17868 0,'-53'71'16,"106"-142"-16,-141 195 0,53-107 15,17 19-15,-17-19 0,17 36 16,18-35-16,0-1 16,18 1-16,17 0 15,0-1-15,1 1 16,-1-18-16,18 0 0,0 18 16,0-18-1,-18-18-15</inkml:trace>
  <inkml:trace contextRef="#ctx0" brushRef="#br0" timeOffset="-109984.99">26441 17974 0,'0'18'15,"0"-36"-15,17 36 0,36-18 16,-17-18 0,16 18-16,19-18 15,-36 18-15,18 0 16,-35-17-16,-1 17 15</inkml:trace>
  <inkml:trace contextRef="#ctx0" brushRef="#br0" timeOffset="-109800.5">26582 17745 0,'0'53'15,"0"-106"-15,17 141 0,-17-53 16,0 0-16,18 54 15,0-36-15,-1 35 16,1-53-16,0 0 16,17-17-16,0 17 15,-17-35-15,-1 0 16</inkml:trace>
  <inkml:trace contextRef="#ctx0" brushRef="#br0" timeOffset="-109600.47">27005 17674 0,'0'0'16,"0"124"-16,18-71 0,17 52 15,-35-52-15,18 0 16,17 35-1,-17-35-15,-1-17 0</inkml:trace>
  <inkml:trace contextRef="#ctx0" brushRef="#br0" timeOffset="-108477.08">25806 18644 0,'0'0'0,"0"18"0,-18-18 15,18 18-15,18-18 16,35 17 0,0-17-1,-1 0-15,19-17 0,-18 17 16,17-18-16,1 18 0,35-18 15,-71 1-15</inkml:trace>
  <inkml:trace contextRef="#ctx0" brushRef="#br0" timeOffset="-107765.69">26970 18627 0,'0'0'16,"0"17"-16,35-17 16,18 0-1,0-17 1,53 17-16,-53-18 16,0 18-16,-18-18 0,-17 1 15</inkml:trace>
  <inkml:trace contextRef="#ctx0" brushRef="#br0" timeOffset="-100798">25841 18697 0,'0'18'16,"18"-18"-1,-1 0 1,1 0-1,0 0-15,-1 0 16,1 0-16,17 0 16,-17 0-16,70 18 15,-35-18 1,17 0-16,1-18 0,17 18 16,18-18-16,123-17 15,-123 17-15,106 1 16,-124-1-16,-17 18 0,17 0 15,-35 18 1,-53-1-16,0 1 16,0 0-1,-18-18-15,18-18 16</inkml:trace>
  <inkml:trace contextRef="#ctx0" brushRef="#br1" timeOffset="-46804.06">29281 5662 0,'0'-18'32,"17"18"-32,-17-17 15,0-1-15,-17 1 16,-1 17 0,0-18-1,1 18 1,-1-18-16,-17 18 15,17-17-15,0 17 0,1-18 16,-18 18-16,17-18 16,-17 18-16,-1 0 0,1 0 0,0 0 15,-53 0 1,35 0-16,17 0 0,1 0 16,-18 0-16,18 0 0,-18 18 15,-35 0-15,35-18 16,-53 17-1,71 1-15,-53 0 16,17-1 0,36 1-16,-1-1 0,19 1 15,-18 0-15,-1-18 0,-17 35 16,18-17-16,-18-1 16,36 1-16,-19 0 15,19-1-15,-1 1 0,-17-1 16,17 1-16,-35 35 15,36-35-15,-1 17 16,0-17-16,18-1 0,-17 1 16,17 0-16,0-1 15,0 1-15,0-1 0,0 1 16,17 0-16,-17-1 16,18-17-16,0 18 0,-18 0 0,35 17 15,-18-35-15,19 35 16,-1-17-1,-17-18-15,-1 17 0,19 1 16,-19 0-16,18-18 0,-17 17 16,53 1-16,-36 0 15,18-1-15,-36 1 16,19 0-16,-1-18 16,0 17-16,1-17 0,-1 0 15,71 18-15,-53-18 16,0 0-16,52 0 15,-52 0-15,0 0 16,-18 0-16,18 0 0,53 17 16,-53 1-16,-18-18 15,18 0-15,0 0 0,53 18 16,-35-18-16,-18 0 16,-1 0-16,37-18 15,-36 18-15,-18 0 16,18 0-16,0-18 0,-18 18 15,18-17-15,35-1 16,-53 1-16,1-1 0,17 0 16,-36 1-16,18-1 0,-17 0 15,0-17-15,-1-18 16,-17 18-16,0 17 0,-17-35 16,-1 18-16,-35-53 15,36 53-15,-19-18 16,1 0-16,-71-53 15,53 71-15,-105-54 16,69 72-16,-17-18 16,1 17-16,-1 18 0,-35 0 15,88 0-15</inkml:trace>
  <inkml:trace contextRef="#ctx0" brushRef="#br1" timeOffset="-41295.58">29669 6650 0,'17'0'0,"1"0"16,0 0 15,-18-18-15,-18 18 15,0-17-15,-35 17-1,36 0-15,-19 0 16,-52 0-16,35 0 16,-53 0-16,36 0 15,-54 0 1,54 0-16,-71-18 16,70 18-16,-70 0 15,71 0-15,-1 0 16,0 0-16,19 0 0,-19 0 0,0 0 15,-34 0 1,52 18-16,17-18 0,-17 0 16,18 0-16,-53 17 15,53-17-15,-18 0 16,35 0-16,1 0 0,-1 0 16,0 0-16,1 0 0,-1 0 15,0 0 1,1-17-16,-1 17 15,0 0 1,1 0 0,-1 0-1,18 17 17,18 1-32,-18 17 15,17 0-15,-17-17 16,18 53-1,-18-18-15,0-18 0,0 18 16,0 0-16,0 52 16,0-52-16,0 53 15,0-53-15,18 18 0,-18-1 16,0 1-16,0-1 0,-18 71 16,18-52-16,0 69 15,0-87 1,0 17-16,18-17 0,-1 70 15,1-88-15,17 88 16,-35-88-16,18 17 16,-18-17-16,18 18 0,-18-18 15,17 70 1,-17-52-16,0-18 0,0 53 16,-17-1-1,17-52-15,0 0 16,0 0-16,0 0 0,0-18 0,0 53 15,17-52 1,-17-1-16,0-17 0,18 17 16,-18 0-16,0 18 15,0-35-15,0 17 16,0-17-16,0-1 0,0 1 16,0 0-1,17-1-15,-17 1 16,18-18-1,0 0-15,-18 18 0,35-18 16,-17 0 0,-1 17-1,1-17-15,0 0 16,-1 0-16,1 0 16,-18 18-16,17-18 15,1 0-15,0 0 16,-1 0-16,19 0 15,-19 0-15,1 0 0,0 0 0,17-18 16,0 18 0,-17 0-16,-1 0 0,1 0 15,0 0-15,52 0 16,-34 0-16,34 0 16,-35 0-16,1 0 15,52 0-15,-35 0 16,53 0-1,-53 0-15,-1 0 0,1 0 0,53-17 16,-53 17 0,-18 0-16,18-18 0,0 18 15,0-18-15,0 18 0,35-17 16,-52 17-16,-1-18 16,0 18-16,18 0 15,-35 0-15,-1 0 16,1 0-16,0 0 0,17 0 15,-18 0 1,19-18-16,-19 18 16,-17-17-1,18 17-15,0 0 16,-18-18 0,0 0-16,0 1 15,17-1-15,-17-17 16,0 17-16,0-52 15,0 34-15,0 1 16,0 0-16,18 0 0,-18-18 16,0-71-1,0 71-15,0-70 16,0 70-16,0-35 16,0 35-16,0-35 15,0 35-15,0-71 16,0 71-16,18-105 15,-18 52-15,0 0 16,0 0-16,0-123 16,0 141-16,0-71 15,-18 106-15,18-18 0,0 18 16,0-17-16,0 17 16,0-18-16,0-52 15,0 70-15,0-35 0,0 17 16,-18-123-1,1 106-15,17 17 0,0 1 16,-18 17-16,18 0 16,0 35-16,0 54 15,-18-19-15,18 19 16</inkml:trace>
  <inkml:trace contextRef="#ctx0" brushRef="#br1" timeOffset="-33829.2">32385 6773 0,'0'-17'16,"18"17"-16,-1 17 31,19 1-31,-19-18 15,18 18-15,-17-1 0,17-17 16,-17 18-16,35 17 16,-18 0-1,-17 1-15,0-1 0,-18 0 16,17 1-16,-34 69 16,17-52-16,-36 88 15,36-70-15,-35 70 16,17-53-16,1 71 15,17-88-15,0 70 16,0-88-16,17 70 16,1-88-16,17 54 15,1-54-15,16 35 16,-16-52-16,17 17 16,-36-35-1,1 18-15,0-18 0,17 0 16,-35-18-1,0 1 1,0-1-16,-35 18 16,17 0-16,0 0 15,1 0-15,-1 18 16,0-1-16,1 1 16,-1 0-16,0-1 0,1 19 0,17 16 15,0-16-15,35 17 16,-17-18-1,-1 0-15,1 0 0,-18 18 16,18-17-16,-18 52 16,0-35-16,0 0 0,0 0 15,0 17-15,0 36 16,0-35-16,17-19 0,1 1 16,0 0-16,-1 35 15,1-52-15,-18 17 16,0-18-16,17 53 15,-17-53-15,0 1 16,0-1-16,18 18 0,-18-35 16,0 17-16,0-18 15,-18 1-15,1 17 16,-1-17-16,1 0 16,-19 17-1,1-17-15,-18-1 16,35-17-16,-17 0 0,0 0 15,0 0-15,-1-17 16,19-1-16,-1 18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26:28.61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1623 6791 0,'17'-18'15,"-17"1"1,-17 17-16,17-18 16,0 0-16,0 1 15,-18 17-15,18-18 0,-17 18 16,-1 0-16,18-17 15,-35 17-15,17 0 0,-17 17 16,-1 18-16,-17 18 16,36 0-16,-1 0 0,1 0 15,17 18-15,0-1 0,0 1 16,17-18-16,1 0 0,-1 0 16,36 17-16,-17-52 15,52 17 1,-70-35-16,17 0 15,-18 0-15,1-18 0,-18-17 16,0 17-16,-35-34 16,17 34-16,-17-17 15,17 35-15,1 0 16,34 0 0,36-18-1,-18 18-15,36 0 16,-53-18-16,17 18 15,-17 0-15,17 0 0,-18 0 16,-34 0 0,-1 0-1</inkml:trace>
  <inkml:trace contextRef="#ctx0" brushRef="#br0" timeOffset="478.27">1676 7232 0,'0'18'32,"0"17"-17,0-17-15,0 17 16,17-18-16,-17 1 15,18 17 1,-18-17-16,18 0 16</inkml:trace>
  <inkml:trace contextRef="#ctx0" brushRef="#br0" timeOffset="1084.9">1923 7320 0,'0'0'16,"17"0"-16,1 0 0,0 0 15,-1-17-15,1-1 0,-1 0 16,1 1-16,-18-19 15,0 19-15,0-1 16,-18 0-16,1 1 16,-1-1-16,1 18 0,-1 0 15,0 0-15,18 18 16,0 17 0,18-17-16,0 35 15,17-36-15,0 19 16,-17-36-16,-1 17 15,19 1-15,-19-18 0,19 0 16,-36 17-16,0-34 31,-18 17-15,18-18 0,0 1 15,18 17-16,-1-18-15,-17-17 16,18 17-16,-18 0 16,18 1-16,-1-1 15,1 18 1,-1 0-16,1 0 16,0 18-16,-1-18 15,-17 17-15,18 1 0,0 0 16,-1-1-16,1 1 15,0 0-15</inkml:trace>
  <inkml:trace contextRef="#ctx0" brushRef="#br0" timeOffset="1568.16">2663 7179 0,'0'0'0,"-17"0"16,-1 0-16,1 0 15,-1 18-15,0-18 0,1 53 16,17-36-16,0 36 15,17-35-15,19-1 16,-19 1-16,36-36 16,-35 1-16,17-1 15,0-52-15,-35 34 16,0-17-16,0-35 16,0 35-16,-17 0 0,-1 0 15,-35-52 1,18 52-16,0-35 15,17 52-15,0 19 0,18 34 16,0 71 0,18-17-16,0 0 15,-1-1-15,1 1 0,17-1 16,0 36 0,1-53-16,-1 18 15,-17-54-15,-18 18 16,17-17-16,1-18 0,0 18 15,-1-18-15</inkml:trace>
  <inkml:trace contextRef="#ctx0" brushRef="#br0" timeOffset="2091.58">2981 7285 0,'0'0'16,"18"0"-16,-1 0 0,19-18 16,-19 1-16,1-1 15,-1-17-15,-17 17 16,18 0-16,-18 1 16,-18-1-16,18 0 0,-35 1 15,18-1-15,-19 18 16,19 0-1,-1 0-15,0 0 0,1 35 16,17 1-16,17-1 16,-17 0-16,18-17 15,0 0-15,-1-1 0,19 1 16,16 0-16,-16-18 16,-1 0-16,-17 0 0,17 0 15,-17 0-15,-1 0 16,1 0-16,-1 0 15,-17 17 1,18-34 15,0-19-15,-18 19 0,35-19-16,-17 19 15,-1-19-15,1 36 0,35-35 16,-35 17-16,34 18 15,-34 0-15,0 0 16,-1 18-16,1-18 0</inkml:trace>
  <inkml:trace contextRef="#ctx0" brushRef="#br0" timeOffset="2825.87">3404 7232 0,'0'-18'0,"0"1"16,-17 17 15,-1 0 0,18 17 32,0 19-47,0-1-16,0 0 15,0 0-15,0 18 16,0-17-16,0-19 15,18 1-15</inkml:trace>
  <inkml:trace contextRef="#ctx0" brushRef="#br0" timeOffset="14787.72">6438 6985 0,'-17'0'16,"17"-18"-1,17 18-15,1 0 16,17 0-16,36 0 16,-18 0-16,0-17 15,-18 17-15,35-18 16,-17 0-16,-35 18 16,0 0-16,-18 18 15</inkml:trace>
  <inkml:trace contextRef="#ctx0" brushRef="#br0" timeOffset="15556.15">7408 6668 0,'0'-18'15,"0"36"32,0 34-31,0 1-16,0 53 15,0-53-15,0 0 0,18 18 16,-18-36-16,18 18 0,-1-18 16,1 18-16,0-53 15,-1 18-15,-17-36 16</inkml:trace>
  <inkml:trace contextRef="#ctx0" brushRef="#br0" timeOffset="17623.34">12206 6650 0,'0'-18'0,"0"1"31,0 34 94,0 1-125,0 0 16,18 17-16,-18-18 0,0 19 16,0-1-1,0 18-15,0 0 0,0 53 16,17-36-16,1 1 15,0-36-15,-1 0 16,-17-17 0,18 0-16,-18-1 0,18 1 15</inkml:trace>
  <inkml:trace contextRef="#ctx0" brushRef="#br0" timeOffset="32575">1217 8943 0,'0'18'15,"0"-1"-15,18 18 0,35 107 16,-36-54 0,1 0-16,17 71 15,-17-89-15,-1-17 16,-17-18-16,18 1 0,-18-19 15,-18-34-15,1-54 16,-1 1 0,1-1-16,-1-17 0,0-88 15,1 87-15,17-87 16,0 123-16,35 18 16,35-1-16,-17 36 15,36 36-15,-54-1 16,0 53-1,-35-17-15,0-18 0,-35 70 16,17-70-16,-17-18 16,-36 54-16,36-54 15,17 0-15,36-35 16,35 18 0,-18-18-16,1 0 0,34 17 15,-35-17 1,18 18-16,-35 0 15,0-18-15</inkml:trace>
  <inkml:trace contextRef="#ctx0" brushRef="#br0" timeOffset="32867.28">1799 9419 0,'0'0'15,"-17"53"-15,17-18 0,0 18 16,35-35-16,18 0 16,-18-18-16,0 0 15,1-18-15,-1 0 0,-18-17 16,36-18-16,-53 0 16,18 18-16,-36 0 15,18-1-15,-53-17 16,18 36-16,-35 34 15,52-17-15,-17 36 16,17-19-16,36 19 16,-1-36-16,19 0 15,-19 0-15</inkml:trace>
  <inkml:trace contextRef="#ctx0" brushRef="#br0" timeOffset="33218.08">2187 9384 0,'0'0'15,"0"53"-15,0-36 0,0 19 16,18-19-16,0 1 0,-1 0 16,1-1-16,-1-17 0,36 0 15,-35-17-15,0-1 16,-1 0-16,-17-17 0,0 17 16,0-17-1,0 0-15,0 17 0,-17-17 16,17 53-1,17 17 1,1 18-16,0 0 0,34 70 16,-16-52-16,17 35 15,-36-71-15,-17 0 16,0 36-16,-17-54 16,-1-17-16,-53 18 15,36-18-15,0-18 0,0-17 16,-36-18-1,53 18-15,-17 0 0,18-1 16,17-52-16</inkml:trace>
  <inkml:trace contextRef="#ctx0" brushRef="#br0" timeOffset="33773.45">2734 9402 0,'-18'-18'16,"36"36"-16,-53-36 0,-1 18 16,1 35-1,18-17-15,-1-1 0,18 1 16,0 0-16,0-1 0,18 1 16,34 0-16,-34-1 15,17-17-15,18-17 16,-35-1-16,0 18 0,-1-18 15,-17 1-15,0-19 16,0 19 0,-17-1-16,-1 18 15,18 18-15,18 17 16,-1-17-16,36 17 16,-35-35-1,17 0-15,0 0 0,1 0 16,-19 0-16,36-35 15,-35 17-15,-1-52 16,1 34-16,0-52 16,-18 53-16,0-18 15,0 0-15,0 0 0,-18-53 16,18 71-16,-35-36 16,17 54-16,1 17 15,-1 35 1,18 53-1,18-35-15,17 88 16,0-70-16,0-18 0,36 53 16,-53-54-16,17-16 15,-18-19-15,19 19 16,-19-19-16,1 19 16</inkml:trace>
  <inkml:trace contextRef="#ctx0" brushRef="#br0" timeOffset="74371.42">6456 9066 0,'-18'-17'0,"1"17"16,-1 0-16,0-18 16,1 18-16,-19 35 15,19 36 1,-1 17-1,53 0 1,-17-35-16,17-17 0,1-19 16,-1 1-16,53-1 15,0-17-15,18-70 16,-71-1 0,-17-34-1,-36 69-15,-35-52 16,1 53-16,16 17 0,-52 0 15,70 18 1,-35 36-16,53-19 16,0 19-16,18-19 15,17 1-15</inkml:trace>
  <inkml:trace contextRef="#ctx0" brushRef="#br0" timeOffset="74554.42">7038 9296 0,'18'0'16,"-18"-18"0,17 18-16,1 0 15,-1 0 1</inkml:trace>
  <inkml:trace contextRef="#ctx0" brushRef="#br0" timeOffset="74948.47">7408 9137 0,'-17'-18'16,"34"36"-16,-52-36 0,17 18 15,1 18 1,17 53-16,0-36 16,17 0-16,19 18 15,-1-18-15,-17 1 0,17-19 16,0 1-16,36-18 15,-18-18-15,-18 1 16,-17-1-16,17-17 0,-18-1 16,1-34-16,-18 35 15,-35-18-15,0 17 16,-36 1-16,36 17 16,-18 1-1,18 17-15,-1 0 16,19 0-16,17 17 15</inkml:trace>
  <inkml:trace contextRef="#ctx0" brushRef="#br0" timeOffset="75516.88">8202 8908 0,'0'-18'16,"0"36"15,0 17-31,0 0 16,0 89-16,0-54 15,0 1-15,0 17 16,18-17-16,-18-1 0,17 36 16,-17-71-16,18 0 15,0 1-15,-18-54 16</inkml:trace>
  <inkml:trace contextRef="#ctx0" brushRef="#br0" timeOffset="76668.59">11448 8925 0,'0'0'0,"-18"0"16,0 18-16,1 17 16,-1 18-16,0 35 15,18-35-15,0 0 0,0 0 16,18 35-16,17-70 16,-17 17-16,17-17 15,36-18-15,-36 0 16,53-53-16,-35 18 15,0-54-15,-53 54 16,0-53-16,-17 53 16,-36-36-16,0 53 15,17 1 1,1 17-16,-18 0 0,36 0 16,-1 35-16,18 0 15,18-17-15</inkml:trace>
  <inkml:trace contextRef="#ctx0" brushRef="#br0" timeOffset="76878.64">12083 9296 0,'17'0'15,"-17"17"-15,18 1 16,-18 0 0,18-1-1,-1-17 1</inkml:trace>
  <inkml:trace contextRef="#ctx0" brushRef="#br0" timeOffset="77323.83">12577 9102 0,'0'0'16,"-18"0"-16,0 0 15,-35 35-15,18 0 16,17 1-16,1 16 0,-1 1 16,18-17-16,18 52 15,-1-53-15,54 36 16,-36-54-16,53 1 15,-52-18-15,-1-18 16,0 1-16,18-36 16,-53 35-16,18-17 0,-18 0 15,-18 17-15,-35-53 16,18 36-16,0 17 0,-18-17 16,-18 18-1,54 17-15,-1 0 0,0 0 16,36 17-16,17 1 15</inkml:trace>
  <inkml:trace contextRef="#ctx0" brushRef="#br0" timeOffset="77863.13">13035 9208 0,'-17'-18'15,"17"0"-15,0 1 0,17-1 16,1 18-16,35 0 15,-18 0-15,36 35 16,-54-17-16,18 52 16,-17-34-16,-18-1 15,-18 53-15,-17-35 16,-18 35 0,36-52-16,-19 16 15,36-34-15,53 17 16,-17-35-16,-1 0 0,71 0 15,-53 0-15,-1-17 16,1 17-16,0 0 16,-17 0-16,-1 0 15</inkml:trace>
  <inkml:trace contextRef="#ctx0" brushRef="#br0" timeOffset="83079.06">16228 10160 0,'70'0'16,"-140"0"-16,176 0 0,-18 0 0,-35 0 15,70 18-15,-52-18 16,88 0 0,-89 0-16,89 17 15,-71-17-15,-17 0 16,-1-17-16,1 17 0,52-18 15,-70 0-15,0 18 0</inkml:trace>
  <inkml:trace contextRef="#ctx0" brushRef="#br0" timeOffset="83829.89">20602 10195 0,'18'0'16,"35"0"-1,35 0 1,-17 0-16,-1 0 0,124 0 16,-88 0-16,0 0 15,0 18-15,88 0 16,-106-18-16,71 17 15,-89-17-15,-35-17 16</inkml:trace>
  <inkml:trace contextRef="#ctx0" brushRef="#br0" timeOffset="93017.32">1429 11448 0,'-18'0'16,"18"17"-16,18 71 16,-18-17-16,0 0 15,17 123-15,-17-89 16,0-16-16,0-1 0,18 35 16,-18-87-16,0 17 15,18-71 1,-18 0-1,0-35-15,0 0 0,0-70 16,0 52 0,-18 1-16,18-89 0,18 71 15,-1-18 1,1 71-16,17-18 16,1 35-16,16-17 15,-16 35-15,17 35 16,-18 0-16,-17 36 0,-18 0 15,17 87 1,-17-52-16,18-35 0,-1 52 16,1-70-16,0 18 15,-18-54-15,0 19 16</inkml:trace>
  <inkml:trace contextRef="#ctx0" brushRef="#br0" timeOffset="93162.21">1605 12083 0,'71'0'16,"-142"0"-16,195 0 0,-89 17 0,71 1 16,-71-18-16,18 18 15</inkml:trace>
  <inkml:trace contextRef="#ctx0" brushRef="#br0" timeOffset="93578.32">2469 12012 0,'0'0'15,"-35"-18"-15,0 18 16,0 18-16,-1 17 0,1-17 15,-18 70-15,53-53 16,0 1-16,0-1 16,53-17-16,-18-1 15,18-34-15,0-1 16,-35-17-16,17-1 0,-17 19 16,-1-18-16,1-1 0,-18-17 15,0 36 1,-18 34-1,18 1-15,0 35 16,0 0-16,0 0 0,18 17 0,-18 1 16,35 70-16,-35-88 15,0 0-15,0-18 0,0 36 16,-17-54-16,-1 1 16,-53-18-1,54 0-15,-18-18 0,-1 1 16,1-1-16,17-17 0,1-1 15,-1-69-15</inkml:trace>
  <inkml:trace contextRef="#ctx0" brushRef="#br0" timeOffset="93945.29">2769 12188 0,'36'0'16,"-19"0"-16,36 0 15,-18-17-15,18-18 16,-17 17-16,-1-35 16,-35 18-1,18-18-15,-36 35 16,-35-17-16,18 17 15,-53 36-15,70-18 16,-35 53-16,35-18 16,36 53-1,35 0-15,35 1 16,88-36 0,-52-53-1,-18-18 1,-71 0-16,-17 18 0,-18-17 15</inkml:trace>
  <inkml:trace contextRef="#ctx0" brushRef="#br0" timeOffset="96132.01">6615 11624 0,'0'-18'16,"-18"18"0,0 0-16,-17 0 15,17 0-15,1 53 16,-1-35-16,18 35 0,0-18 15,0 0-15,35 71 16,-17-70-16,17 16 16,1-16-16,-1-1 0,35 0 15,-17-17-15,-17-18 16,17 0-16,-18-18 0,0 1 16,-17-1-16,-1-17 0,1-1 15,-18 1-15,0 0 0,0-18 16,-71-18-1,36 19-15,-35-1 16,17 35-16,17 0 0,-16 1 16,34-1-1,18 36-15,35-1 16</inkml:trace>
  <inkml:trace contextRef="#ctx0" brushRef="#br0" timeOffset="102837.76">7320 11924 0,'18'0'16,"-18"18"-16,17-18 15,1 0-15,0 17 16</inkml:trace>
  <inkml:trace contextRef="#ctx0" brushRef="#br0" timeOffset="103266.4">7796 11642 0,'-17'-18'15,"-1"18"-15,-17 18 16,35-1-16,-18 19 0,1-1 16,17 35-16,17-17 15,18 18 1,1-53-16,-1 17 0,71-18 16,-36-34-1,-17-36 1,-35 35-16,-18-35 15,-35-17 1,17 52-16,-35 1 0,18-1 16,0 0-16,-18 1 0,0 17 15,35 0-15,36-18 16</inkml:trace>
  <inkml:trace contextRef="#ctx0" brushRef="#br0" timeOffset="103889.21">8290 11589 0,'0'0'16,"0"-18"-16,18 0 16,0 18-16,17-17 15,-18 17-15,1 0 16,0 0-16,17 17 16,-17 1-16,-18 0 0,17-1 15,1 19-15,-18-19 16,0 19-16,0-19 15,0 1 1,0 0-16,0-1 16,35 1-1,-17-1-15,0-17 16,-1 36-16,18-19 0,18 19 16,-35-1-1,-18-17-15,18-1 0,-18 18 16,-18-17-16,-17 17 15,-1 1-15,-52-19 16,53-17-16,-18 18 0,18-18 16,-1 0-16,1 0 0,0-18 15,0 18 1,35-17-16</inkml:trace>
  <inkml:trace contextRef="#ctx0" brushRef="#br0" timeOffset="105336.05">11730 11712 0,'0'0'0,"-18"0"0,1 0 15,-19 0 1,1 18-16,17 0 16,1 34-16,17-16 15,0-1-15,0 0 0,17-17 16,19 17-16,-19-17 15,19-1-15,34 1 16,-17-18-16,18-35 16,-54 17-16,36-17 15,-53 0-15,0-36 16,-35 36-16,-18-18 16,18 18-16,-53-18 15,52 35-15,-17 0 16,36 18-16,17 18 15,17-18-15,1 18 16</inkml:trace>
  <inkml:trace contextRef="#ctx0" brushRef="#br0" timeOffset="105791.96">12347 11836 0,'18'0'46,"0"0"-30,-18 17 0,0 1 15,-18-18-15</inkml:trace>
  <inkml:trace contextRef="#ctx0" brushRef="#br0" timeOffset="106319.13">12965 11571 0,'-18'-18'16,"36"36"-16,-54-36 0,1 18 15,17 18-15,1 0 16,-1 52-16,0-34 16,18 34-16,0-17 15,18-18 1,17 1-16,1-19 0,34 19 15,-34-36-15,52 0 16,-53-18-16,-17 0 16,-1 18-16,1-53 15,-18 36-15,-35-36 16,17 18-16,-17 17 0,-1-17 16,-34-1-16,35 19 15,-18-1-15,35 18 16</inkml:trace>
  <inkml:trace contextRef="#ctx0" brushRef="#br0" timeOffset="106941.69">13406 11606 0,'-18'0'16,"36"0"-1,-18-17 1,17 17-16,1 0 0,35 0 16,-18 0-16,0 0 15,18 17-15,-17 1 16,-19 0-16,1-1 0,-1 19 16,1-1-16,-18 0 15,0 0-15,0 18 0,-18-17 0,1 17 16,-18 17-1,17-52-15,0 17 0,-17-17 16,17-1-16,36 1 31,17-18-31,1 18 16,34-18 0,-52 17-16,17-17 0,18 0 15,-35 18-15,17-18 16,-18 0-16</inkml:trace>
  <inkml:trace contextRef="#ctx0" brushRef="#br0" timeOffset="136956.18">1164 13617 0,'18'0'16,"-18"36"0,17 69-1,-17-34-15,18 88 16,0-54-16,-18-16 16,0-1-16,17 0 0,-17-35 15,18 0-15,0 0 16,-18-36-16,17 1 0,1-18 15,0-18-15,-1-52 16</inkml:trace>
  <inkml:trace contextRef="#ctx0" brushRef="#br0" timeOffset="137134.65">1199 13776 0,'0'0'15,"89"-18"-15,-54 1 0,71-19 16,-53 19-16,17-1 16,-34 18-1,-19 18-15,-17-1 16</inkml:trace>
  <inkml:trace contextRef="#ctx0" brushRef="#br0" timeOffset="137250.96">1305 14076 0,'36'0'16,"-72"0"-16,107 0 0,-36-18 16,53 1-16,-35-1 15,-17 18-15,16 0 16</inkml:trace>
  <inkml:trace contextRef="#ctx0" brushRef="#br0" timeOffset="137551.76">1870 14129 0,'0'0'0,"-18"53"16,18 0-16,0 17 16,18-35-16,17 36 15,0-71 1,1 18-16,-1-18 0,18-36 15,-18 19-15,0-19 16,-17 1-16,0 0 0,-1 0 16,-17-1-16,-17 1 0,-1 0 15,-17 17-15,-1 0 0,-34 1 16,17 17 0,35 0-16,-17 17 0,17 1 15,18 17-15,18-17 16</inkml:trace>
  <inkml:trace contextRef="#ctx0" brushRef="#br0" timeOffset="137847.04">2381 14199 0,'-17'36'15,"34"-72"-15,-34 107 0,-1-18 16,36-18-1,-1-17-15,1 17 0,17-17 16,18 17-16,-18-35 16,-17 0-16,17 0 0,1-18 15,-1-35 1,-35 36-16,0-1 0,-35-35 16,17 36-1,-17-1-15,-1 0 0,-34 1 16,35-1-16,-1 18 15,19 0-15,34 18 16,1-1-16</inkml:trace>
  <inkml:trace contextRef="#ctx0" brushRef="#br0" timeOffset="138257.64">2858 14252 0,'0'0'0,"-36"53"16,36-35-16,-17 17 15,17 36 1,17-36-16,1-17 16,17-1-16,-17 1 0,52-18 15,-34-18-15,-1 1 0,18-54 16,-36 36-16,1-53 15,-18 52-15,0-17 16,0 18-16,-18 0 0,1-18 16,-54-53-1,36 53-15,0 0 0,-36-35 16,54 53-16,-1 17 16,0 36-16,18 17 15,36 71 1,-19-53-16,18 35 15,1-18-15,-1 1 0,36 70 16,-19-88-16,19 18 16,-36-54-16,-17 1 15,17 0-15,-17-18 0,-1 0 16,1-18-16</inkml:trace>
  <inkml:trace contextRef="#ctx0" brushRef="#br0" timeOffset="139731.46">6668 13794 0,'0'0'15,"-18"0"-15,-17 0 16,17 17-16,0 19 16,-35 34-16,36 36 15,-1-36-15,18 1 16,0 0-16,0-1 0,35 54 15,1-89 1,34 0-16,-17-35 16,-18-17-16,18-19 0,36-52 15,-72 53-15,18-71 16,-35 53 0,-17 0-16,-36-35 15,18 53-15,-54-18 16,54 53-16,-35-18 15,52 36-15,0-1 16,18 1-16,18 17 0,0-17 16,17 0-16,18-1 0</inkml:trace>
  <inkml:trace contextRef="#ctx0" brushRef="#br0" timeOffset="139858.79">7179 14146 0,'0'0'0,"0"36"16,18-36-16,-18 17 16,17-17-16</inkml:trace>
  <inkml:trace contextRef="#ctx0" brushRef="#br0" timeOffset="140192.19">7761 13988 0,'-35'0'16,"17"0"-1,-17 0-15,17 17 0,-35 19 16,18-1-16,17 0 16,18 0-16,-17 18 0,34 36 15,1-54-15,53 0 16,-36-17-16,53-18 15,-53-18-15,54-17 16,-72 0 0,19-36-16,-36 36 15,-18-18-15,0 17 16,-52-16 0,17 16-16,-18 1 15,36 17-15,0 18 16,35 18-16</inkml:trace>
  <inkml:trace contextRef="#ctx0" brushRef="#br0" timeOffset="140599.29">8361 13899 0,'-18'0'15,"1"-17"1,-1 34-16,0 19 16,18-1-16,18 0 15,-18 1-15,35-1 0,-17 0 16,17 0 0,0-17-16,1 0 15,-19-18-15,19-36 16,-19 1-16,1 0 15,0-36-15,-18 36 16,0 0-16,-18-1 0,0 1 16,18 18-16,0 52 31,36 53-31,-19-35 16,1 0-16,-1 17 0,19-17 15,-19 18-15,19 17 16,-19-53-16,1 1 15,-18-19-15,18 19 16,-18-19-16</inkml:trace>
  <inkml:trace contextRef="#ctx0" brushRef="#br0" timeOffset="142479.17">11695 13670 0,'-36'-17'16,"19"34"-16,-19 54 16,19-18-16,-1 70 15,18-70-15,18 18 16,-1-36-16,36 53 15,0-53-15,0-17 0,0 0 16,0-18-16,0-18 16,0 0-16,0 1 0,0-19 15,-18-17-15,-17 18 0,-1-71 16,-34 53-16,-54-35 16,18 53-16,0 0 15,-70 35-15,70 0 16,0 17-16,35 1 0,1 35 15,17-18 1,35-17-16,18-1 0,0 1 16,0-18-16</inkml:trace>
  <inkml:trace contextRef="#ctx0" brushRef="#br0" timeOffset="142585.84">12347 14023 0,'0'18'16</inkml:trace>
  <inkml:trace contextRef="#ctx0" brushRef="#br0" timeOffset="142918.49">12735 13952 0,'0'0'0,"-17"36"0,-1-19 16,0 19-16,1 16 0,17 37 15,0-54-15,53 36 16,-18-54 0,0 1-16,18-18 0,35 0 15,-35-35-15,18-18 16,-36 17-16,-17 1 15,-1 0-15,-17-1 0,-17 1 16,-36-18 0,0 18-16,-71 0 15,71 17-15,1 18 0,16 0 16,1 0-16,0 18 16,35-1-16,53 19 15,-18-36-15</inkml:trace>
  <inkml:trace contextRef="#ctx0" brushRef="#br0" timeOffset="143618.84">13723 13758 0,'0'18'0,"18"-18"16,-1-18-1,-17 36 1,18 0 0,-18-1-16,0 1 15,0 70-15,0-53 16,0 18-16,0 71 15,-18-71-15,18 17 0,0-34 16,18 16-16,-18-16 16,18-19-16,-1 1 0,-17 0 15,18-18-15</inkml:trace>
  <inkml:trace contextRef="#ctx0" brushRef="#br0" timeOffset="154546.77">2205 15117 0,'0'17'16,"0"1"-16,0-1 15,0 1-15,0 0 16</inkml:trace>
  <inkml:trace contextRef="#ctx0" brushRef="#br0" timeOffset="154757.54">2328 15363 0,'0'18'31,"0"-36"-15</inkml:trace>
  <inkml:trace contextRef="#ctx0" brushRef="#br0" timeOffset="154882.93">2434 15469 0,'0'0'16,"0"18"-16,18-18 15,-18 18 1</inkml:trace>
  <inkml:trace contextRef="#ctx0" brushRef="#br0" timeOffset="155008.2">2452 15646 0,'0'0'0,"0"17"0,17 1 15,1 0 1</inkml:trace>
  <inkml:trace contextRef="#ctx0" brushRef="#br0" timeOffset="156442.67">1623 16034 0,'-18'0'0,"-17"0"16,17 0-16,1 0 16,-19 53-16,1 0 15,35-36-15,0 36 16,18-35-1,35 17-15,-36-35 16,19 18-16,16-18 16,-16 17-16,17 1 15,-36-18-15,-17 18 16,-17-1-16,-1 1 16,-17 17-1,-1-35-15,19 0 0,-18 18 16,17-18-16,18-18 15</inkml:trace>
  <inkml:trace contextRef="#ctx0" brushRef="#br0" timeOffset="156599.09">1905 16228 0,'0'53'16,"0"-106"-16,0 123 0,18-52 0,-1 35 15,-17-35-15,18-1 16,0-17-16,-1 0 16</inkml:trace>
  <inkml:trace contextRef="#ctx0" brushRef="#br0" timeOffset="156742.97">1817 15981 0,'17'-18'16,"1"18"-16,17 0 15</inkml:trace>
  <inkml:trace contextRef="#ctx0" brushRef="#br0" timeOffset="157099.04">2064 16157 0,'17'0'15,"1"0"-15,0-17 16,-1 17-16,19 0 15,-19 0-15,1 35 16,-18-17 0,0-1-16,0 18 15,0-17 1,0 0-16,0-1 16,-18-17-16,18 18 15,18-18 1,0 0-16,-18 18 0,17-18 15,1 0-15,17 17 0,-17 1 16,-1 0-16,1-18 16</inkml:trace>
  <inkml:trace contextRef="#ctx0" brushRef="#br0" timeOffset="157466.84">2487 16263 0,'18'18'15,"-36"-36"-15,53 53 0,1-35 16,-19-17-16,19 17 16,-1-36-16,-18 19 15,1-18-15,-18 17 16,0 0-16,-18-17 15,1 35-15,-1-18 0,-17 18 16,17 0-16,-17 0 0,0 18 16,-1 17-16,19 1 15,17 16-15,17-16 16,1-19-16,0 1 16,17 0-16,0-1 0,1 1 15,-1 0-15,35-18 16,-34 0-16,17 0 15,-36 0-15,1 0 16</inkml:trace>
  <inkml:trace contextRef="#ctx0" brushRef="#br0" timeOffset="158723.54">1535 16898 0,'-18'-18'15,"0"18"-15,1 0 16,-19 53 0,36-17-16,-17-1 0,17 0 15,0 0-15,17 36 16,1-53-16,17 17 16,-17-17-16,17-18 15,-17 0-15,17 0 0,18-18 16,-35 0-16,17 1 15,-35-1 1,0 0-16</inkml:trace>
  <inkml:trace contextRef="#ctx0" brushRef="#br0" timeOffset="158890.5">1711 17145 0,'0'53'0,"35"-18"16,-70-123-16,106 194 16,-54-106-16,18 0 0,1 0 15,-19-18-15,19 18 0,-1-35 16,-17 35-16,-18-18 0,17 1 15,-17-19-15,-17 19 16,-19-1-16,1 0 16,17 18-16,1 0 15,-19 0-15,19 0 16,17 18-16</inkml:trace>
  <inkml:trace contextRef="#ctx0" brushRef="#br0" timeOffset="159156.63">2152 16933 0,'0'0'16,"-53"36"-16,35-1 0,1 0 16,17-17-16,0-1 15,17 1-15,1 0 0,53 17 16,-36-35-16,-17 18 15,-1-18-15,18 17 16,-35 1-16,-17 0 16,-1-1-16,-17-17 15,0 18-15,17-1 0,-35 1 16,35-18-16,1 0 16,17-18-16</inkml:trace>
  <inkml:trace contextRef="#ctx0" brushRef="#br0" timeOffset="159323.56">2399 17057 0,'0'0'16,"35"0"-16,-17 0 15,-1-18-15,19 1 0,17-19 16,-36 19-16,1-1 15,-18 0-15</inkml:trace>
  <inkml:trace contextRef="#ctx0" brushRef="#br0" timeOffset="159559.18">2505 16810 0,'0'0'16,"0"70"-16,0-34 0,0 17 16,17 0-16,-17-18 0,36 35 15,-1-52-15,18 17 16,-18-35-16,-17 0 0,17-17 16,-17 17-16,-1-18 15,19 0-15</inkml:trace>
  <inkml:trace contextRef="#ctx0" brushRef="#br0" timeOffset="166968.93">1588 17833 0,'-18'0'15,"0"0"1,-17 18-16,0 17 16,17 0-16,0-17 0,1 52 15,-1-52-15,18 0 16,18 17-16,-1-17 0,19-18 16,-1 0-1,0-18-15,1-35 16,-19 35-16,1-35 15,-18 36-15,-18-1 16,1 0-16,-1 1 16,0 17-16,1 0 15,-1 0-15,18 35 16,18-17-16,-18-1 16,17-17-16,19 18 15,16 0-15,-34-18 16,17 0-16,-17 0 0,0 0 15,-1 0-15,1 0 0,0 0 16</inkml:trace>
  <inkml:trace contextRef="#ctx0" brushRef="#br0" timeOffset="167203.56">1729 17374 0,'17'71'15,"-34"-142"-15,52 195 0,-17-89 0,-1 71 16,1-53-16,17 53 16,-17-71-1,-1 35-15,-17-52 16,18 0-16,0-18 15</inkml:trace>
  <inkml:trace contextRef="#ctx0" brushRef="#br0" timeOffset="167365.49">2028 17798 0,'0'0'0,"18"70"0,0-35 15,-1 1-15,19 34 16,-36-52-16,17-18 0,1 0 16,0 0-16,-1-18 0,1 1 15</inkml:trace>
  <inkml:trace contextRef="#ctx0" brushRef="#br0" timeOffset="167509.73">2028 17586 0,'0'-18'31,"18"18"-15,0 0-16</inkml:trace>
  <inkml:trace contextRef="#ctx0" brushRef="#br0" timeOffset="167704.72">2240 17621 0,'0'0'15,"35"71"-15,-17-36 0,0-17 0,17 35 16,-17-36 0,-18 19-16,17-19 0,-17 1 15,-17-36 1,-1-17-1,18 17-15</inkml:trace>
  <inkml:trace contextRef="#ctx0" brushRef="#br0" timeOffset="168049.63">2452 17727 0,'0'0'0,"17"18"0,1-1 15,17-17 1,-17 0-1,0 0-15,-1-17 16,-17-1-16,0 0 16,-17 18-1,34 0 48,1 18-48,0 0-15,-1-18 16,1 0 0,-1 0-16,1 0 0,0 0 15,-1 0 1,1 0-16,0 0 16</inkml:trace>
  <inkml:trace contextRef="#ctx0" brushRef="#br0" timeOffset="168532.63">2346 17903 0,'0'0'0,"0"-17"15,0-18 1,18-1 0,-18 1-16,17-36 15,-17 19-15,0-19 16,0 53-16,18 1 16</inkml:trace>
  <inkml:trace contextRef="#ctx0" brushRef="#br0" timeOffset="172025.51">3210 17886 0,'0'17'0,"0"36"16,18-35-16,0 35 15,17 18-15,-18-54 16,19 18-16,-19-17 16,1 0-16,0-1 15,-1 1-15,-17-36 16,18-17-1,-18 0-15,-18-36 16,1 36-16,-1-36 16,18 1-1,-18 52-15,18 1 0,0-1 16,18 36 0</inkml:trace>
  <inkml:trace contextRef="#ctx0" brushRef="#br0" timeOffset="172481.19">3510 18045 0,'0'0'15,"0"17"-15,18-17 0,-1-17 16,19-1-1,-36 0-15,17 1 0,-17-1 16,0 0-16,-17 1 16,-1 17-1,0 0-15,1 17 16,-1 1-16,18 0 0,-17-1 16,17 19-16,0-19 15,35 1-15,-18 0 16,1-1-16,17-17 15,1 18-15,-19-18 16,1 0-16,0 0 16,-1 0-16,-17-18 15,0 1-15,0-1 16,0 0-16,0 1 0,0-1 16,0 0-1,0 1-15,0-1 16,0 0-16,18 18 15,-1-17-15,1-1 16,-18 0-16,18 18 0,-1-17 16</inkml:trace>
  <inkml:trace contextRef="#ctx0" brushRef="#br0" timeOffset="172881.76">3687 17463 0,'0'0'0,"17"17"16,18 54-1,-17-18-15,35 70 16,-18-52-16,18 17 15,-35-53-15,-1-17 0,1 17 16,0-35 0,-1-53-1,-17 18 1,36-18-16,-1 35 16,-17 18-16,52 0 15,-52 18-15,17 0 0,-17 17 16,-18 0-16,0-17 15,0 17-15,0 0 0,-36 1 16,1-19-16,18 1 16,-54 0-16,53-18 15,-17-36-15,17 19 16</inkml:trace>
  <inkml:trace contextRef="#ctx0" brushRef="#br0" timeOffset="174144.28">3933 18362 0,'18'0'15</inkml:trace>
  <inkml:trace contextRef="#ctx0" brushRef="#br0" timeOffset="176730.19">459 6668 0,'-18'0'31,"18"17"-15,-18 36-1,18-18-15,0 1 0,18 69 16,-18-16 0,35 87-16,-17-52 15,-18 17-15,35 158 16,-35-122-16,18 123 16,-18-177-16,0 89 15,0-142-15,0 72 16,-18-107-16,18 35 15,0-34-15,0-19 16,0 1 0</inkml:trace>
  <inkml:trace contextRef="#ctx0" brushRef="#br0" timeOffset="177492.76">159 6791 0,'0'0'15,"-36"18"-15,19-1 0,-1 1 16,18-36 31,18-17-47,-1 17 15,36-52-15,-35 35 16,35-36 0,-35 36-16,17-36 15,-35 53-15,18 1 16,-18-1-16,0 1 16,17 17-16,-17 17 15,18 1-15,35 70 16,-18-35-16,18 53 15,-35-53-15,17 0 16,-18-18-16,19 0 0,-19 0 16,54 1-16,-53-19 15</inkml:trace>
  <inkml:trace contextRef="#ctx0" brushRef="#br0" timeOffset="179774.47">0 9543 0,'0'-18'16,"0"0"0,18 1-1,87 17 1,-69 0-16,-1 0 15,36 17-15,-54 1 16,1 35-16,-18-35 16,0 17-16,0-18 15,-18 19-15,1-19 0,17 19 16,0-19-16,0 19 16,17-1-16,1-17 15,35 17-15,-36-18 16,1 1-16,0 0 15,-18-1-15,-18 1 16,0 0-16,-34 17 16,-1-17-16,-36-1 15,54 1-15,0-18 0,17 0 16,18-18-16,18 1 16</inkml:trace>
  <inkml:trace contextRef="#ctx0" brushRef="#br0" timeOffset="180082.31">494 9772 0,'-35'18'0,"70"-36"0,-70 53 15,35 1-15,0-19 16,53 18-1,-36-17-15,1 0 0,52-1 16,-52-17-16,0-17 16,-1 17-16,19-36 15,-36 19-15,0-1 0,0 1 16,0-19-16,-53 1 16,35 17-16,-17 1 15,17 17-15,-17-18 0,17 18 16,-17 0-16,53-18 31</inkml:trace>
  <inkml:trace contextRef="#ctx0" brushRef="#br0" timeOffset="180328.47">741 9648 0,'0'53'15,"0"-106"-15,0 124 0,0-18 16,17 18-16,-17-36 15,18-18-15,0 19 16,17-19-16,-17-17 16,17-35-16,-17 0 15,17-36-15,-35 18 16,0-17-16,-18 34 16,-35 1-16,36 18 15,-54 17 1,36 17-16,0 18 0,17-17 15,0 17-15,1-17 16</inkml:trace>
  <inkml:trace contextRef="#ctx0" brushRef="#br0" timeOffset="181824.77">476 10619 0,'0'0'15,"0"-18"-15,0 0 0,0 36 31,0 0-31,0 17 16,0 0-16,0 0 16,0 18-16,0 0 0,0 53 15,18-35-15,0 52 16,-18-70-16,0 18 16,0 52-16,0-70 15,17 88-15,-17-70 16,0-1-16,0 1 15,0 70-15,0-88 16,0 70-16,0-52 16,-17 70-16,17-70 15,0-1-15,-18 1 0,18-1 16,0 1-16,-18 70 16,18-71-16,-17 1 15,17 0-15,0 52 16,17-52-16,-17-1 15,18 1-15,-18-1 0,18 71 16,-18-70-16,0 70 16,0-70-16,0 17 15,0-18-15,0-17 0,0 88 16,0-88-16,17 18 16,-17-18-16,0 0 0,18 0 15,-18-1-15,0-16 0,0 52 16,0-35-16,0 35 15,0-53 1,-18 18-16,1 53 16,17-71-16,-18 71 15,18-71-15,0 1 0,0 17 16,-18 35 0,18-53-16,0 18 15,0 0-15,-17 0 0,-1 53 16,18-53-16,0 0 15,-18 17-15,18-17 0,0 0 16,-17 0-16,17 0 0,0 35 16,0-35-16,0-18 15,-18 18-15,18 18 16,0-18-16,0 35 16,0-35-16,-18 0 0,18 35 15,0-35-15,0-18 16,18 0-16,-18 1 0,0 34 15,0-35 1,18 36-16,-18-18 16,0-18-16,17-17 0,-17 17 15,0 18-15,0-35 16,0 17 0,0-18-16,18 19 15,-18-19-15,18 1 0,-18 0 16,0-1-16,0 19 15,0-1-15,0 0 16,0-17-16,0 35 16,0-36-16,0 36 15,0-17-15,17-1 16,-17 0-16,18-17 16,-18-1-16,0 1 0,18 17 15,-18-17-15,0 17 16,0-17-1,0 17-15,0-17 16,0-1-16,0 1 0,0 0 16,0-1-16,0 1 15,0 0 1,0-1 0,17-17-1,-17 18-15,18-18 16,-18-18-16,0 1 15,0-1-15</inkml:trace>
  <inkml:trace contextRef="#ctx0" brushRef="#br0" timeOffset="182158.19">300 17868 0,'0'18'31,"18"17"-31,17 18 16,-18 0-16,1-18 15,17 1-15,-17 52 16,0-53-16,-1-17 0,19 17 15,-19-35 1,1 0-16,-1-18 0,1 1 16,-18-19-16,18 1 15,-1 0-15,1-18 0,0-18 16,-1 36-16,1 0 0,0 17 16,-1 18-16,-17-18 0</inkml:trace>
  <inkml:trace contextRef="#ctx0" brushRef="#br0" timeOffset="187507.93">8520 6279 0,'0'-17'15,"-18"17"1,18-18 0,-18 18-1,1 0-15,-1 0 16,0 0-16,1 0 15,-19 0-15,1 0 0,0 18 0,0-18 16,-54 0-16,37 0 16,-1 0-16,-88 17 15,70-17-15,0 0 16,-17 0-16,18 0 0,-19 0 16,1 0-16,-88 18 15,105-18-15,-17 18 0,-88-36 16,88 18-1,-1 0-15,-105-18 16,88 1-16,-70 17 16,88 0-16,-71 17 15,89-17-15,-72 36 16,90-19-16,-37-17 16,54 0-1,0 0 1,52 18 15,-17 0-15,0-1-1,-17 1-15,17 0 16,0-1-16,0 1 0,-18 17 16,1 18-16,17-18 15,0 18-15,-18-17 16,18 52-1,0-53-15,-18 18 0,18 35 16,0 36 0,0-72-16,0 1 0,0 0 15,0 71-15,0-54 16,0 1-16,0-1 0,0 54 16,18-54-1,-18 1-15,0 0 0,0 52 16,0-52-16,18 52 15,-1-70-15,-17 70 16,0-70-16,0 71 16,0-54-16,0 72 15,0-72 1,-17 71-16,17-70 16,-18-1-16,0 1 0,18-1 15,-35 72-15,35-72 16,-18 71-1,1-70-15,-1-1 0,18 1 16,-18-1-16,1 1 0,-1 70 16,18-70-16,-17 70 15,17-71-15,0 1 16,0 70 0,0-70-16,0-1 0,0 1 15,0 87-15,0-16 16,0-54-16,0-18 15,0 1-15,0 88 16,0-89-16,17 71 16,-17-70-16,18-18 15,-1 88-15,-17-71 16,0 71-16,0-52 16,18 69-16,0-69 15,-1 69-15,-17-87 16,18-1-16,0 1 15,-1 53-15,-17-54 16,0 1-16,0-1 16,0 1-16,0-1 0,0 89 15,0-71-15,0-17 16,18-1-16,-18 1 0,0 70 16,0-70-16,18-19 15,-18 1-15,0 18 0,17-18 16,1 70-16,-18-70 15,0 18-15,17-18 0,1 88 16,-18-88-16,18 70 16,-1-70-1,1 53-15,-18-53 16,0 0-16,18 17 0,-18 1 16,0 70-16,0-70 15,0 87 1,0-69-16,0-19 0,0 54 15,-18-1 1,18-70-16,-18 0 0,18 0 16,0 35-16,0-53 15,0 1-15,18-19 16,-18 1-16</inkml:trace>
  <inkml:trace contextRef="#ctx0" brushRef="#br0" timeOffset="189659.72">8255 6279 0,'0'-17'31,"35"-1"-15,-17 1-16,0 17 16,-1 0-16,36-18 15,-18 18-15,1-18 0,34 1 16,-17 17-16,-18-18 16,1 18-16,17-18 15,-36 18-15,19 0 0,34-17 16,-35 17-16,-17 0 15,17 0-15,-17 0 16,0 0 0,-18 17-16,0 1 0,0 17 15,17-17 1,-17 0-16,0-1 0,18 1 16,-18-1-16,17 19 15,-17-19-15,18 1 0,-18 0 16,0-1-16,18 19 15,-1-19-15,-17 18 16,18-17-16,0 17 0,-1 36 16,1-36-16,0 1 15,-18 16-15,17-16 0,1 17 16,0-18-16,-1 18 16,1-18-16,-18 18 0,17 53 15,1-53-15,0 53 16,-1-53-16,-17 17 15,18 1-15,0 52 16,-1-52-16,1 70 16,0-71-16,-1 71 15,-17-52-15,18-19 16,-1 89-16,1 0 16,-18-71-16,0 0 15,18 88-15,-18-87 16,0-1-16,17 212 15,-34-106 1,17 0 0,0-106-16,0 18 0,-18-18 15,0 106-15,18-106 16,-35 89-16,35-89 16,-17 0-16,17 0 15,-18 0-15,18 1 0,-18 105 16,18-106-16,0 18 15,-17-18-15,17 88 16,0-88-16,-18 89 16,18-107-16,0 19 15,0 69-15,0-87 16,0 17-16,0-17 0,18-1 16,-18 1-16,0 17 15,17-35-15,-17 35 0,0-17 0,0-1 16,0 1-16,-17 70 15,17-53-15,-18 71 16,0-89-16,18 18 16,0-17-16,0 0 0,0-1 15,18 71-15,-18-70 16,0 70 0,18-18-16,-18-52 15,0 0-15,0-1 16,0 1-16,0 17 0,0 53 15,0-53-15,0-17 16,0-1-16,0 18 0,0 54 16,0-90-16,0 90 15,0-72-15,0-17 16,0 18-16,-18 52 16,18-70-16,0 0 0,0 0 15,0 53-15,0-1 16,0-69-16,0-1 15,0 0-15,0 18 16,0-17-16,-18 16 16,18-34-16,0 0 15,0-1-15,18-17 0,-18 18 16,0 0-16,-18-18 31,18 17-15,-17-17-1,-1 18-15,0-18 16,1 18 0,-1-1-16,-17 1 15,17-18-15,-35 17 16,36 1-16,-36 0 16,17-18-16,1 17 15,0-17-15,17 0 0,-17 18 16,0-18-16,-53 0 15,52 0-15,-34 0 16,17 0-16,18-18 16,-18 18-16,0 0 0,0 0 15,-53 0-15,53 18 16,-70 0 0,52-1-16,0 1 0,19 0 15,-90-1-15,89-17 16,-17 0-16,-54 0 15,54 0-15,-54 0 16,54 0-16,-71 0 16,70 0-16,1 0 15,17 0-15,-18 0 0,-52 0 16,70 0-16,-53 0 16,53 0-16,18-17 15,-71-1 1,18 0-16,52 1 15,1 17-15,-18-18 0,-17 18 16,34-18-16,-16 18 16,34 0-16,0 0 15,-35-17-15,36 17 16,-36-18 0,35 0-16,18 1 15</inkml:trace>
  <inkml:trace contextRef="#ctx0" brushRef="#br0" timeOffset="190392.89">7408 14993 0,'0'18'16,"18"-18"-1,0 0-15,-18 17 0,17-17 16,-17 36 0</inkml:trace>
  <inkml:trace contextRef="#ctx0" brushRef="#br0" timeOffset="190521.8">7514 15275 0,'18'18'0,"-36"-36"0,53 36 31</inkml:trace>
  <inkml:trace contextRef="#ctx0" brushRef="#br0" timeOffset="190636.61">7532 15575 0,'0'0'16,"-18"18"-16,18-1 0,18-17 15,-1 0 1</inkml:trace>
  <inkml:trace contextRef="#ctx0" brushRef="#br0" timeOffset="190738.37">7602 15787 0,'0'0'16,"0"35"-16,0-17 15</inkml:trace>
  <inkml:trace contextRef="#ctx0" brushRef="#br0" timeOffset="190860.7">7673 16069 0,'0'35'0,"0"-70"0,0 88 16,0-35-1</inkml:trace>
  <inkml:trace contextRef="#ctx0" brushRef="#br0" timeOffset="199325.04">7408 16828 0,'-17'-18'16,"-1"18"0,0 0-1,1 0 1,-1 35-16,1-17 15,-19 35-15,36-18 16,0 36-16,0-19 16,0 37-1,0-54-15,36 53 16,-19-53-16,18 36 16,1-53-16,-1 35 15,-17-36-15,17 1 16</inkml:trace>
  <inkml:trace contextRef="#ctx0" brushRef="#br0" timeOffset="203006.78">7938 17674 0,'-18'0'16,"18"-17"-16,-18 17 15,18 17 32,18-17-31,0 18-16,-1-18 0,1 17 15,17-17 1,-17 0-16,17-17 16,-17 17-16,-1 0 15,-17-18-15,18 18 0,-18-17 32,0-1-32,18 0 15,-18-17-15,0 17 16,0-17-1,0 17-15,-18 1 16,0-1 0,1 18-16,-1-17 15,-17 17 1,17-18-16,0 18 0,1 0 0,-18 0 16,-1 0-1,19 18-15,-1-18 0,0 17 16,-17 18-16,35-17 15,-18 17-15,18 36 16,0-53-16,0 17 16,0 0-16,0 0 0,18 1 15,0 17-15,-1-18 16,19 18-16,-19-36 16,36 19-16,-35-19 15,52 1-15,-52 0 16,35-18-1,-18 0-15,-17 17 16,-1-17-16,1 0 16,-18 18-16,-18-18 15,1 18 1</inkml:trace>
  <inkml:trace contextRef="#ctx0" brushRef="#br0" timeOffset="204230.7">8396 17956 0,'18'0'32,"-1"0"-17,1 0 1,17 0-16,-17 0 15,0 0-15,-1-17 0,1 17 16,0 0 0</inkml:trace>
  <inkml:trace contextRef="#ctx0" brushRef="#br0" timeOffset="204602.19">8396 17974 0,'0'0'16,"0"18"-16,-18-1 15,18 1-15,18 17 16,-18-17 0,0 0-16,35 17 15,-17-18-15,17 1 16,-17-18-1,17 35-15,-17-35 16,0 36-16,-18-19 16,0 1-16,17-18 15,-17 18-15,-17-1 0,-1 1 16,0-18-16,1 0 16,-1 17-16,0-17 0,1 0 15,-36-17-15,35-1 16,0 18-1,18-17-15,18 17 16,0-18 0</inkml:trace>
  <inkml:trace contextRef="#ctx0" brushRef="#br0" timeOffset="205198.27">8714 18009 0,'0'0'16,"-18"0"-16,18 18 0,-18-18 16,36 0-16,0 0 15,-1 0 1,19 0-16,-1 0 0,-18 0 15,36 0-15,-35 0 16,0 18-16,-18-1 16,0 19-16,0-19 0,-18 1 15,0 17-15,1-17 16,-19 35-16,1-18 16,35-17-1,35-1 1,-17-17-16,17 18 0,1-18 0,-19 17 15,19-17-15,-19 18 16,1 0-16,-36 17 16,1-17-16,-19-1 15,-17 1-15,18-18 16,0 18-16,-18-18 16,35 0-16,1-18 15,17 0-15,17 1 16,19-19-16,-1 36 15,-18-17-15</inkml:trace>
  <inkml:trace contextRef="#ctx0" brushRef="#br0" timeOffset="205615.28">9137 18115 0,'0'-17'15,"-18"17"1,1 17 0,-1 1-16,0-1 15,18 19-15,-17-1 16,17-17-16,17-1 16,-17 1-16,18-18 15,0 0-15,17-18 16,-17 1-16,-18-1 0,35 0 15,-35 1-15,18-1 16,-18 0-16,0 1 0,0-1 16,0 36 15,17-1-15,-17 1-16,0 0 0,18 17 15,-18-17-15,0 35 16,17-18-16,-17-18 15,0 1-15,0 0 0,0-1 16,0 1-16,18-18 16</inkml:trace>
  <inkml:trace contextRef="#ctx0" brushRef="#br0" timeOffset="205859.93">9543 18045 0,'0'53'16,"0"-106"-16,0 158 0,0-69 0,0 34 15,0-17-15,0-18 16,0 18-16,-18 0 0,18 0 16,0-18-16</inkml:trace>
  <inkml:trace contextRef="#ctx0" brushRef="#br0" timeOffset="210475.64">13494 6121 0,'0'0'0,"-18"0"47,0 0-47,1 0 15,-18 0-15,17 0 16,-53 0-16,36 0 15,-71 17 1,0-17-16,36 0 16,-1 0-16,-70 0 15,53-17-15,-88-1 16,70 18-16,-88-18 16,106 18-16,-18 0 15,18 0-15,-1-17 0,1 17 0,-53 0 16,70 0-1,1 0-15,-1 0 16,18-18-16,-17 18 0,17 0 0,18 0 16,-18 0-16,0 0 15,35 0-15,1 0 0,-1 0 16,18 18 15,0-1-31,0 1 16,-18 17-16,18-17 15,-17 35-15,17-35 16,-18 34 0,18-34-16,0 53 15,-18-54-15,18 19 16,0-1-16,0 0 0,0 0 0,0 1 16,0 17-16,0 35 15,0-53-15,-17 89 16,17-72-16,0 1 15,0 18-15,0-1 0,-18 1 16,0 70-16,18-70 16,0-1-16,0 18 0,-17-17 15,17 88 1,0-71-16,17-17 0,-17 17 16,0-18-16,18 1 0,0 70 15,-18-71-15,17-17 16,-17 18-16,0 17 0,0-17 15,0 87-15,0-69 16,0 69 0,-17-69-16,17 87 15,0-88-15,-18 0 16,18 1-16,-18-1 0,1 106 16,-1-88-16,1 88 15,17-89-15,0 72 16,0-89-16,0 0 15,0 0-15,0 106 16,0-105-16,0-1 0,17 0 16,-17 18-16,0 0 15,18 0-15,-18-1 0,0 1 16,17 0-16,-17 18 0,18 87 16,0-123-16,-18 18 15,17-18-15,19 106 16,-36-105-16,17-1 15,19 212 1,-1-89-16,-35 1 16,0-106-16,0 106 15,0-124-15,0 0 16,18 0-16,-18 18 16,0-18-16,0 0 0,17 89 15,-17-89-15,0 88 16,-17-87-16,-1 87 15,18-88-15,0 0 16,-18 53-16,18-52 16,0-19-16,0 1 0,0-1 15,0 1-15,-17-1 16,17-17-16,0 18 0,-18-18 16,18 17-16,0-34 0,-18 17 15,18-1-15,-17 19 16,17-36-16,0 1 15,0-1-15,0-18 16,0 1-16,17 35 16,-17-35-16,18-1 0,-18 19 15,0-19 1,-18 1 0,36-18 30,0 0-30,-1-18 0</inkml:trace>
  <inkml:trace contextRef="#ctx0" brushRef="#br0" timeOffset="212260.66">13423 6297 0,'-17'18'15,"34"-36"-15,-34 53 16,34-35 0,54-17-1,-54-1-15,36 0 16,36-17-16,-37 18 16,54 17-1,-70 0-15,16 0 0,1 0 16,0 0-16,0 0 15,-18 17-15,-17-17 0,0 18 16,-18-1 0,17 1-16,-17 0 15,0 17-15,0 18 16,0 35-16,0-53 16,0 18-16,0 53 15,18-53-15,0 0 16,-1 0-16,19 70 0,-19-52 15,36 52 1,-35-52-16,35 88 16,-18-89-16,18 107 15,-18-89-15,0 18 16,-17-18-16,17 0 0,18 124 16,-17-124-16,-19 0 15,18 18-15,-17-18 0,35 124 16,-35-106-16,-1-1 15,1 125-15,0-107 16,-18-17-16,0 18 0,17-1 16,-17 1-16,18 140 15,0-140-15,-18-1 16,17 1-16,1 122 16,-1-122-16,1-18 15,0 17-15,-18 1 0,17-1 16,-17 1-16,0 105 15,0-106-15,0 107 16,0-107-16,0 124 16,0-123-16,18-1 15,-18 1-15,0-1 0,0 106 16,-18-105-16,1 105 16,-1-123-16,-17 141 15,17-141-15,-35 141 16,36-141-16,-36 140 15,35-140-15,0 0 16,-17 106 0,0-106-16,17-18 0,-17 18 15,17-1-15,-17-16 0,-18 122 16,18-105-16,17-18 16,1 18-16,-1-18 0,-17 71 15,17-88 1,0-1-16,1 71 15,-1-88-15,0 53 16,1-53-16,17 53 16,-18-71-16,18 36 15,0-36-15,0 0 16,0 1-16,0-19 0,0 36 16,0-35-16,0-1 15,0 1-15,-17 0 16,17-1-1,0 1 17,-18-18-17,0 0-15,1 0 16,-1 0-16,-35 0 16,35 0-1,1 0-15,-71-18 0,52 18 16,-70 0-1,36-17-15,-54 17 16,54-18-16,-71 0 16,53 18-16,17-17 15,-17-1-15,0 0 0,-18 18 0,-88-17 16,106 17 0,-124 0-16,106 0 15,0 0-15,18 0 0,-18 0 16,18 0-16,-88-18 15,105 18-15,1 0 0,-1-17 16,-35-1 0,71 0-16,0 1 0,17-1 15,0-35-15,18 18 16,0 17-16</inkml:trace>
  <inkml:trace contextRef="#ctx0" brushRef="#br0" timeOffset="212493.87">12541 15187 0,'0'0'0,"-17"0"0,34 18 32,-17-1-17</inkml:trace>
  <inkml:trace contextRef="#ctx0" brushRef="#br0" timeOffset="212628.23">12612 15646 0,'0'0'16,"-18"35"-16,18-17 0,18-18 15</inkml:trace>
  <inkml:trace contextRef="#ctx0" brushRef="#br0" timeOffset="212743.54">12612 15910 0,'0'0'16,"-18"53"-16,36-35 15</inkml:trace>
  <inkml:trace contextRef="#ctx0" brushRef="#br0" timeOffset="212862.34">12700 16351 0,'0'0'16</inkml:trace>
  <inkml:trace contextRef="#ctx0" brushRef="#br0" timeOffset="-212253.57">12312 17886 0,'-18'17'15,"36"-34"-15,-36 52 0,36-17 0,0-1 16,17 1-16,0-18 15,36 18-15,-36-36 16,0 18-16,-17-18 0,17 1 16,-17-1-16,17 0 15,-35-17-15,18-18 16,-18 36-16,-36-36 16,1 35-16,18-17 0,-54 0 15,18 17 1,18 18-16,0-18 0,-1 18 15,-52 36-15,35-1 16,35 0-16,-17 18 16,35-18-16,0 36 15,0-36-15,35 36 16,-17-18-16,17-18 16,1-17-16,-1 17 15,53 0-15,-35-17 16,-18-18-16,1 17 0,-1-17 15,18 18-15,-36-18 16,19 0 0,-36 18-16</inkml:trace>
  <inkml:trace contextRef="#ctx0" brushRef="#br0" timeOffset="-211282.14">13141 18115 0,'0'-17'15,"-18"17"1,1 0 0,-1-18-1,0 18-15,1 0 0,-18 0 16,17 18-1,0-18-15,1 17 0,-1 1 16,0 17-16,-17 0 16,35-17-16,0 35 15,18-35-15,17-1 16,-17-17-16,35 0 16,-36 0-16,18-17 15,-17-1-15,0-35 16,-18 35-16,0 1 15,0-36-15,0 35 16,0-17-16,-18 17 16,18 36-1,0 52 1,18-34-16,-18-1 16,17 53-16,-17-35 15,18 0-15,0-18 16,-1 1-16,-17-19 15,18-17 1</inkml:trace>
  <inkml:trace contextRef="#ctx0" brushRef="#br0" timeOffset="-210379.23">13370 18203 0,'-17'0'0,"-1"18"15,0-18 1,1 18-16,-1-1 15,18 1-15,18 17 16,-1-17-16,36 35 16,-35-36-16,52 36 15,-52-17 1,35-1-16,-35-18 16,-18 19-16,0-19 15,-18 1-15,0 0 0,1-1 16,-36 1-16,35-18 15,1 0-15,-1-18 16,0-17-16,18 17 16,18-52-16,0 52 15,-1-17-15,18 0 0,-17-1 16,0 1-16,-1 0 0,1 17 16,-18 1-16,0-19 15,-18 19-15,-17-1 16,0 18-16,-18-18 15,35 18-15,-17 0 16,35-17 0,18 17-1,17-18-15</inkml:trace>
  <inkml:trace contextRef="#ctx0" brushRef="#br0" timeOffset="-210033.81">13670 18186 0,'18'0'31,"-1"0"-31,1-18 0,17 18 16,-17 0-16,0 0 0,-1 0 15,19 0-15,-19 0 16,-34 0-1,-1 18 1</inkml:trace>
  <inkml:trace contextRef="#ctx0" brushRef="#br0" timeOffset="-209710.45">13758 18203 0,'0'0'0,"-17"18"0,17 35 15,0-18-15,0-17 16,-18 17-16,18 0 0,0-17 0,0 0 16,18-1-16,-18 1 15,17-18-15,1 0 16,0 0-16,-1 0 0,1 0 16,35 0-16,-36 18 15,19 17-15,-36-18 16,0 19-1,0-19-15,-36 19 16,19-19-16,-1 1 16,-17-18-16,0 0 15,17-18 1,18 1 0,18-19-1</inkml:trace>
  <inkml:trace contextRef="#ctx0" brushRef="#br0" timeOffset="-209177.27">14076 18221 0,'-18'0'15,"18"-18"-15,18 18 16,17-17-16,0 17 15,18 17-15,-17-17 16,-19 18-16,1 0 16,0 35-16,-18-36 15,-18 36-15,18-35 16,-18 35-16,1-36 16,-1 19-16,18-19 15,18-17 1,17 18-1,0-1-15,-17-17 0,17 36 16,-17-36-16,-1 17 16,-17 1-16,0 0 0,-35-1 15,17 1-15,1 0 16,-36-1 0,18-17-16,-18 18 15,35-18-15,0 0 0,18-18 16,-17 1-16</inkml:trace>
  <inkml:trace contextRef="#ctx0" brushRef="#br0" timeOffset="-185815.26">25770 3246 0,'-17'0'15,"-1"-18"1,18 0-16,-17 18 15,17-35-15,0 17 16,-18 1-16,18-19 16,0 1-16,0 18 15,0-19-15,-18 19 0,18-36 16,0 35-16,0 0 16,0 1-16,0-1 0,36-17 15,-19 17-15,18 1 16,1-1-16,-1 0 0,18 1 15,0-1-15,88-17 16,-53 17-16,18 18 16,123-35-16,-88 17 15,0 1-15,18 17 16,0-18-16,35 18 0,0-18 0,194 1 16,-194-1-16,0 0 15,124 1 1,-177 17-16,0 0 0,-35 0 15,0 0-15,88 35 16,-106-35-16,0 18 16,0-18-16,-17 0 0,52 0 15,-88 0-15,18 0 16,-35 17-16,0-17 0,17 0 16,-17 0-1,-18 18-15,17-18 16,-17 18-1,0-1-15,0 18 16,0-17-16,0 70 16,-17-35-16,17 0 15,-18 18-15,18-18 0,0 52 16,0-52-16,0 36 16,0-72-16,0 18 0,0 1 15,-18-36 1</inkml:trace>
  <inkml:trace contextRef="#ctx0" brushRef="#br0" timeOffset="-185509.44">29580 3246 0,'0'0'16,"18"52"-16,0-16 0,-1-19 0,1 19 15,17 17 1,-17-36-16,52 1 16,-52-18-16,17 0 0,36-35 15,-53 17-15,52-17 16,-52 17-16,35-35 15,-36 35-15,19-17 16,-36 18-16,17 17 16,-34-18-1</inkml:trace>
  <inkml:trace contextRef="#ctx0" brushRef="#br0" timeOffset="-184897.82">25277 3016 0,'0'0'15,"17"0"-15,1 18 0,17 35 16,-17-18-16,-1 0 16,54 54-1,-36-37-15,0-34 0,18 17 16,0-17-16,-17 0 0,69-18 16,-34-18-1,-18-17-15,0-1 0,17-16 16,-17-1-16,0 0 0,18-53 15,-36 53-15,-17 18 16,17-18-16</inkml:trace>
  <inkml:trace contextRef="#ctx0" brushRef="#br0" timeOffset="-157959.13">31803 6544 0,'0'-18'31,"18"18"-15,-1 0 0,1-17-16,17 17 15,-17 0 1,35 0-16,-18 0 16,0 0-16,36 17 15,-36 1-15,0 0 0,1-1 16,34 19-1,-35-19-15,-17 1 0,0 17 16,-1-17-16,1 17 0,0 18 16,-18-18-16,0-17 15,0 17-15,0 0 0,0 1 16,-18 17-16,18-18 16,0 0-16,-18 18 0,18 35 15,0-52-15,-17 69 16,17 1-1,0-53-15,0 0 16,0 18-16,0-18 0,0 70 16,0-70-16,17 88 15,-17-88-15,18 18 16,17 52-16,-17-70 16,17 53-16,0-53 15,18 35-15,0 0 16,-17-70-16,34 35 15,-52-36 1,35 19-16,-36-19 16,36 18-16,-35-35 15,0 0-15,-1 0 16,1 0 0,-18-17-16,-35-1 15,17 18-15,0 0 16,-35 0-16,36 0 15,-19 0-15,19 0 0,-36 18 16,18-18-16,17 0 16,-17 35-1,35-17-15,-18 17 16,18-17-16,0-1 0,0 19 16,18 16-16,-18-16 15,17-19-15,-17 19 0,0 34 16,-17-17-16,17-18 15,-18 1-15,18 17 16,-18-18-16,1 53 16,17-35-16,-18 0 0,18 35 15,-18-35-15,18 0 16,0 35 0,0-35-16,0 0 0,0 0 15,0 17-15,0 36 16,0-35-16,0 52 15,0-52-15,-17 52 16,17-52-16,-18 52 16,1-52-16,-1 70 15,0-70-15,1 87 16,-1-87-16,0 88 16,1-89-16,-19 89 15,36-71-15,-35 71 16,35-89-16,0 1 15,0 17-15,-17 71 16,17-88-16,0-1 16,0 1-16,0-1 0,0 89 15,17-89-15,1 72 16,-18-72 0,17 1-16,1-1 0,0-17 15,-1 18-15,1-1 0,17-17 16,18 71-16,-35-54 15,35 36-15,-36-53 16,19 70-16,-19-70 16,1 53-1,0-35-15,-1-18 0,1 0 16,0 0-16,-18-1 0,35 54 16,-35-70-16,17 16 15,1-16-15,-18-1 0,0 53 16,0-53-16,0 36 15,0-36 1,0-17-16,0 17 0,-18 1 16,18-1-16,-35 0 15,18-17-15,-36 17 16,35-17 0,-17-1-16,-36 1 15,36 0-15,-53-1 16,52-17-16,19 18 0,-36-18 15,0 0 1,18 0-16,-1 0 16,19 17-16,-54-17 15,36 0-15,17 0 0,-17 18 16,0-18-16,-18 0 16,35-18-16,-17 18 0,17-17 15</inkml:trace>
  <inkml:trace contextRef="#ctx0" brushRef="#br0" timeOffset="-151390.86">30639 16157 0,'17'18'15,"-17"0"-15,18 34 16,0 1-16,-1 0 16,1 0-16,17 71 15,-17-54-15,0 1 16,-1-18-16,-17 0 0,0 35 16,-17-35-16,17-18 15,-18-17-15,-17-1 0,17-17 16,-17 0-16,17 0 0,-35-17 15,-17-54 1,34 36-16,1-18 0,0 0 16,17-18-16</inkml:trace>
  <inkml:trace contextRef="#ctx0" brushRef="#br0" timeOffset="-151234.44">30586 15946 0,'17'17'15,"1"18"1</inkml:trace>
  <inkml:trace contextRef="#ctx0" brushRef="#br0" timeOffset="-150896.54">30903 16298 0,'18'53'16,"-36"-106"-16,54 142 0,-36-54 0,35 18 15,-17-18-15,-1-17 16,1-18-16,-1 0 15,1-36 1,0 1-16,-18 0 0,0 17 16,17-17-16,-17 0 0,0-18 15,0 35-15,18 18 16,0 18 0,-18 35-1,0-18-15,0 0 0,17 0 16,-17-17-16,18 35 15,0-35-15,-1-18 16,1 0-16,-1-18 16</inkml:trace>
  <inkml:trace contextRef="#ctx0" brushRef="#br0" timeOffset="-150747.15">31380 16281 0,'17'53'16,"-34"-106"-16,52 141 0,-35-70 0,35 34 16,-17-34-16,-18 0 15,17 17-15</inkml:trace>
  <inkml:trace contextRef="#ctx0" brushRef="#br0" timeOffset="-150602.76">31397 16087 0,'0'0'0,"18"0"0,0 17 16</inkml:trace>
  <inkml:trace contextRef="#ctx0" brushRef="#br0" timeOffset="-150228.76">31538 16369 0,'0'0'15,"0"70"-15,0-34 16,18-1-16,0-17 0,52 17 15,-17-17-15,-18-18 16,18-18-16,-17 0 0,-1 1 16,18-36-1,-36 35-15,-17-17 0,0-18 16,0 35-16,0 1 16,-17 17-16,-1 0 0,-17 0 15,17 17-15,-17 36 16,35-18-16,18 1 15,-1-1-15,54 18 16,-36-35-16,53-1 16,-52-17-16,16 0 15,-16 0-15,-19 0 0,1-17 16,-18-1 0</inkml:trace>
  <inkml:trace contextRef="#ctx0" brushRef="#br0" timeOffset="-147048.31">29968 17762 0,'18'36'0,"0"52"16,-18-18-1,17-17-15,1 71 16,0-54-16,-1-17 0,-17 35 16,0-70-16,0 53 15,-17-54-15,-1 1 16,-17-18-16,-1 0 16,19 0-1,-36-53-15,18 35 16,-1-17-16,19 0 0,-36-71 15</inkml:trace>
  <inkml:trace contextRef="#ctx0" brushRef="#br0" timeOffset="-146919.9">29827 17533 0,'36'-35'16,"-19"35"-16,19-18 15,-19 18-15</inkml:trace>
  <inkml:trace contextRef="#ctx0" brushRef="#br0" timeOffset="-146425.85">30286 17639 0,'0'18'16,"0"-1"-16,0 18 0,0 1 15,18-19-15,-18 19 0,17 34 16,1-35-16,0 1 16,-18-19-16,17 1 0,18 0 15,-17-18-15,0-18 16,-1 0-1,1-17-15,-18 17 0,0 1 16,0-18-16,0 17 0,0-35 16,0 35-16,0 1 15,0 34 1,0 19 0,18 17-16,-1 17 15,1-52-15,0 17 16,-1-17-16,1-1 0,17-17 15</inkml:trace>
  <inkml:trace contextRef="#ctx0" brushRef="#br0" timeOffset="-146264.07">30745 17851 0,'0'35'15,"0"-70"-15,0 105 0,17-52 0,-17-1 0,0 1 16,18 0-16,0-1 16,-1-17-1</inkml:trace>
  <inkml:trace contextRef="#ctx0" brushRef="#br0" timeOffset="-146125.22">30762 17480 0,'0'18'15,"18"-1"-15</inkml:trace>
  <inkml:trace contextRef="#ctx0" brushRef="#br0" timeOffset="-145396.76">31186 17692 0,'-18'0'16,"36"0"-16,-54 17 0,19 36 15,-1-17-15,0 17 16,18-18-16,0 0 16,18-17-16,-18 17 0,53 0 15,-35-17 1,70-18-16,-53 0 16,18 0-16,0-18 0,17-17 15,-34 17-15,-19 1 16,-17-1-1,0 0-15,-17 18 16,-1 0-16,-17-17 16,0 17-16,-18 17 15,35 1-15,-17 17 16,17-17-16,18 0 16,0-1-16,18 1 0,52 17 15,-17 1-15,35-19 16,-35-17-16,0 18 15,0-18-15,0 0 16,-35 0-16,-1 0 0</inkml:trace>
  <inkml:trace contextRef="#ctx0" brushRef="#br0" timeOffset="-112423.88">7726 18627 0,'-18'0'31,"18"17"-31,18-17 31,-1 18-15,1-18 0,35 35-16,-18-35 15,18 18-15,0-18 16,0 18-16,88-18 0,-70 0 15,87 0 1,-69 0-16,87 0 16,-70 0-16,88-18 15,-106 18-15,71 0 16,-89 0-16,19 18 16,-54-1-16,-17 1 0,-1 17 15,-17-17 1,-17-18-1</inkml:trace>
  <inkml:trace contextRef="#ctx0" brushRef="#br0" timeOffset="-111612.81">12118 18715 0,'0'0'15,"-18"0"-15,18 18 31,18-18-15,52 17 0,-17 1-16,0-1 15,106 1-15,-53 0 16,123-1 0,-105 1-16,17-18 0,176 0 15,-158 0-15,-18 0 16,124-18-16,-159 18 15,-1 18-15,-34 0 0,35 17 16,-71 0-16,-17 0 16,-18-17-16,-18 0 15,0-1 1,-17-17-16</inkml:trace>
  <inkml:trace contextRef="#ctx0" brushRef="#br0" timeOffset="-96929.82">3704 6703 0,'0'-18'32,"35"-17"-17,1 0-15,34-36 16,-17 36-16,18-18 16,-36 18-16,18-1 15,-18 36-15,-17-17 16,0 17-16</inkml:trace>
  <inkml:trace contextRef="#ctx0" brushRef="#br0" timeOffset="-96612.47">3775 6332 0,'0'0'16,"-18"36"-16,0-1 0,-34 35 16,34-34-16,0-1 15,1 0-15,17 1 0,-18-1 16,18-17-1,71-18 1,-36-18-16,35 18 16,-34-18-16,-1 18 0,-17 0 15,17 18 1,-18-18-16</inkml:trace>
  <inkml:trace contextRef="#ctx0" brushRef="#br0" timeOffset="-96052.05">3616 8872 0,'18'-17'15,"35"-19"1,-18 1-16,53-35 16,-35 17-16,-18 17 0,18 1 15,-18 18-15,-17-19 0,0 19 16,17-1-16</inkml:trace>
  <inkml:trace contextRef="#ctx0" brushRef="#br0" timeOffset="-95774.36">3687 8608 0,'-53'70'15,"106"-140"-15,-124 193 0,36-87 16,-1 34-16,19-52 16,17 17-16,17-35 15,19 0-15,-1 0 0,18-18 16,53-17-16,-53 0 15,35 0 1,-53 35-16,-17-18 16,-1 18-16</inkml:trace>
  <inkml:trace contextRef="#ctx0" brushRef="#br0" timeOffset="-95223.9">3634 11483 0,'17'0'15,"1"-18"1,0 18-16,-1-17 0,71-36 16,-52 17-16,52-16 15,-53 16-15,0 19 16,-17-1-16,17 18 0,-17-18 16</inkml:trace>
  <inkml:trace contextRef="#ctx0" brushRef="#br0" timeOffset="-94945.09">3722 11289 0,'-35'53'15,"70"-106"-15,-106 123 0,36-34 16,0 17-16,17-18 16,18-17-16,-18 17 15,18-18-15,36 19 16,-1-36-16,36 0 16,-19-18-16,-16 0 15,34 1-15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7T01:38:44.6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6509 4180 0,'0'-17'15,"-18"-1"-15,18 1 16,0-1-16,-18 18 15,18-35 1,0 17-16,18 0 0,-18-17 16,18 17-16,-18 1 15,17-1-15,-17 0 0,18 18 16,-18-17-16,53 17 16,-35-18-16,17 18 15,0 0-15,0 0 0,1-17 16,52 17-16,-35 0 15,17 0-15,-17 0 0,18 0 16,-1 0-16,1 0 0,17 0 16,89 17-1,-89-17-15,0 18 0,0-18 16,18 0-16,-18 17 0,89-17 16,-107-17-16,71-1 15,-70-17-15,-1 17 16,36-52-1,-53 34-15,35-34 16,-52 17-16,-1 18 0,-18-1 16,1 1-16,17-71 15,-17 36 1,-18 52-16,0-35 16,0 36-16,0-1 15,0 0-15,0 1 16,18 17-1,-18 17 1,17 1 0,1 0-16,17 34 15,-35-16-15,18-19 0,17 54 16,-17-36-16,-1-17 16,1 17-16,17 0 0,1 18 15,-1-35-15,0 17 16,-17-17-16,17-18 15,-17 18-15,-1-18 16,19 17-16,17-17 16,-18 18-16,-18-18 0,54 0 15,-36 0 1,53 17-16,-52-17 0,17 0 16,-18 0-16,18 0 15,35 0-15,-35 18 16,35-18-1,-35 0-15,0 18 0,53-18 16,-53 0-16,53 17 16,-53-17-16,52 0 15,-34 0-15,52 0 16,-70-17-16,71 17 16,-71 0-16,35 0 15,-35 0-15,35 0 16,-53 0-16,18-18 15,0 18-15,-18 0 16,18 0-16,0 0 0,0 0 16,-18-18-16,18 18 0,-17 0 15,34 0 1,-35 0-16,36 0 16,-53 0-16,52 0 15,-52 0-15,17 0 16,-17 0-16,35 0 15,-36 0-15,19 0 0,-36 18 16,17-18-16,1 0 16,-18 18-1,17-18-15,-17 17 16,18-17-16,17 18 31,-35 0-31,18-18 0,0 35 16,-18-17-16,17 17 15,-17-18-15,0 1 16,0 17-16,0 1 0,0 34 16,0-34-1,0-19-15,0 18 16,0-52 0</inkml:trace>
  <inkml:trace contextRef="#ctx0" brushRef="#br0" timeOffset="417.1">8767 2663 0,'17'0'0,"-34"0"0,52 18 16,0 0-16,18-18 16,-35 17-16,17-17 15,0 0-15,-17 0 0,17 0 16,-17 0-16,-1 0 0</inkml:trace>
  <inkml:trace contextRef="#ctx0" brushRef="#br0" timeOffset="557.48">8925 2505 0,'0'0'15,"-53"88"-15,18-35 0,17 0 0,-17 17 16,35-34-16,0-19 15,18 1-15</inkml:trace>
  <inkml:trace contextRef="#ctx0" brushRef="#br0" timeOffset="1862.64">12965 4004 0,'0'-18'16,"0"1"-16,-18-1 0,0-17 15,18 0-15,0 17 16,-17-17-16,17-18 15,17 35-15,-17-35 16,18 36-16,0-1 16,-1 0-16,1 18 15,17 0-15,0 18 16,-17 0-16,106 52 16,-19-35-1,1-17 1,-18-18-1,-35 0-15,18-18 0,-36 1 16,0-19-16,1 19 0,-19-18 16,19-36-1,-19 36-15,-17-18 16,0 18-16,0-1 0,-17-52 16,-1 53-16,0-18 15,1 18-15,-19-1 16,19 19-16,17 34 31,0 54-15,17-36-16,19 36 15,-19-36-15,1 18 16,17 17-16,1-52 0,-1 17 16,35 1-1,-17-19-15,53 1 16,-53-18-16,18 0 0,-1 0 15,-17 0-15,18 0 0,17 0 16,-18 0-16,107-35 16,-89 17-16,71-17 15,-106-1-15,17 19 16,18-18-16,-35 35 16,-17-18-16,-1 18 0,-18 0 15,36 18 1,-35-1-16,0 1 0,-1 17 15,1 0-15,17 36 16,-35-18-16,36 17 16,-19-34-16,-17-19 15,18 1-15,-18 0 0,17-18 0</inkml:trace>
  <inkml:trace contextRef="#ctx0" brushRef="#br0" timeOffset="2448.19">13529 2505 0,'0'17'15,"0"36"1,18-35-16,17 35 16,-17-36-16,17 1 15,0 0-15,0-1 0,1-17 0,17-17 16,-18-1-16,-17 0 16,17 1-16,-35-18 0,17-18 15,-17 0 1,0 35-16,0-17 15,0 17-15,0 36 16,18-1-16,0 1 16,-1 17-16,1 1 15,17 34-15,1-17 0,-19-18 16,1-17-16,-1 53 16,1-54-16,-36 19 15,1-36-15,-1 17 16,-17-17-16,-18 18 15,18-18-15,-1 0 0,1 0 0,-35 17 16</inkml:trace>
  <inkml:trace contextRef="#ctx0" brushRef="#br1" timeOffset="10532.88">12365 6385 0,'-18'0'78,"1"0"-62,-1 0-16,0 0 16,-35 0-16,18 0 15,-35 0 1,34 0-16,1 0 16,-18 0-16,18 0 0,-18-17 0,-53 17 15,53 0-15,-17 0 16,17 0-16,-18 0 0,18 17 15,-17-17-15,-1 0 16,18 18-16,-70-18 16,70 0-16,0 0 0,0 0 15,-35 0 1,-18-18-16,71 18 0,-18 0 16,17 0-16,-69 0 15,69 0-15,-17 0 16,18 0-16,-18 0 0,18 0 15,-53 0-15,70 0 16,-35-17 0,36 17-16,-1 0 15,36 0 126,-1 17-94,-17 1-16,18 0-15,-18-1-1,0 1-15,0-1 0,0 19 16,0-1-16,0-17 16,0 35-16,0-18 15,0 0-15,0 0 0,0 18 16,0 36-1,-18-37-15,18 1 0,0 0 16,0 0-16,0 35 16,0-35-16,0 0 0,0 0 15,0 53-15,0-53 16,-17 0-16,17 0 16,-18 70-16,18-52 0,0-18 15,-18 88 1,18-88-16,0 17 0,0 71 15,0-88-15,18 18 16,-18-1-16,0-17 16,0 18-16,0-1 0,0 72 15,0-72-15,0 1 16,18 70-16,-18-71 16,17 1-16,-17-18 15,18 0-15,-18 0 0,17 0 0,-17-1 16,18 54-1,-18-70-15,18 52 16,-18-53-16,0 0 0,17 1 16,-17-1-16,18 0 15,-18-17-15,18-1 0,-18 1 16,0 0-16,17-18 16,-17 17-16,18-17 15,-18 18-15,18-18 16,-1 0-16,1 0 15,35 18-15,-36-18 16,54 17 0,-36-17-16,18 0 0,0 18 15,0-18-15,0 0 0,88 0 16,-70 0-16,87 0 16,-69-18-16,-19 18 15,106-35 1,-105 17-16,88 1 15,-89 17-15,1 0 0,-18 0 16,35 17-16,-53 1 16,36 17-16,-36-17 15,36 17 1,17-17-16,-53-18 16,-17 0-16,35 0 15,-36-18-15,1 1 0,-18-1 16</inkml:trace>
  <inkml:trace contextRef="#ctx0" brushRef="#br1" timeOffset="11544.28">12347 6350 0,'18'0'31,"0"0"-15,-1 0-16,1 18 16,-1 17-16,-17-17 15,0-1-15,18 36 16,-18-35-16,18 17 0,-1 53 15,-17-52 1,18 16-16,-18 1 0,0 18 16,18-18-16,-18 88 15,0-53-15,17 53 16,-17-70-16,18 88 16,-18-71-16,0-18 15,0 1-15,0 17 0,0 71 16,0-89-16,0 19 15,0-1-15,0 0 0,0-18 16,-18 1-16,18 70 16,-17-70-16,17 52 15,0-52-15,0-1 16,0 1-16,0-18 0,17 88 16,1-71-1,0-17-15,-18 18 0,17-18 0,-17-18 16,18 18-16,-18 0 0,17 35 15,-17-53 1,0 18-16,0-17 0,18 34 16,-18-52-16,0-1 15,18 19-15,-18-19 16,0 1 15,0 0-15,0-1-16,0 1 0,0 0 15,-18-1-15,18 1 16,18-18 0,-36 0 15,0 0-15,1 0-16,-1 0 15,-52 0 1,17 17-16,-53 1 0</inkml:trace>
  <inkml:trace contextRef="#ctx0" brushRef="#br0" timeOffset="27334.07">6015 13000 0,'0'0'0,"18"70"0,34 72 16,-34-54-16,17 123 15,-17-105 1,0 0-16,-1 35 16,1-70-16,-18-1 15,18-52-15,-18-36 16,-36-52-16,19 17 16,-1-18-16,-17 1 15,-1-18-15,1-1 0,0 1 16,17-18-16,-17 0 0,17-88 15,36 142-15,53-19 16,-36 36-16,71 35 16,-53 0-16,52 17 15,-52 19-15,18 34 16,-54-17-16,-17 35 16,-17-35-1,-54 53-15,18-53 16,-52 17-1,52-52-15,0 0 0,0-18 16,18 0-16,-1-18 16,36-17-16</inkml:trace>
  <inkml:trace contextRef="#ctx0" brushRef="#br0" timeOffset="28290.61">6914 12859 0,'-35'17'0,"70"-34"0,-87 52 16,34 0-16,-17 71 16,17-35-16,-17 87 15,35-52-15,0-18 0,0 1 16,35 69 0,0-105-16,18 0 0,-18 0 15,18-18-15,0 1 0,-17-19 16,-1 1-16</inkml:trace>
  <inkml:trace contextRef="#ctx0" brushRef="#br0" timeOffset="36836.33">11289 10283 0,'0'-17'16</inkml:trace>
  <inkml:trace contextRef="#ctx0" brushRef="#br0" timeOffset="37204.65">11289 10283 0,'0'0'0,"0"-35"16,18 35 46,-18-17-46,-18 34 62,18 1-63,0-1 1,18-17-16,-18 36 16,0-1-1,0 0-15,0 1 0,0 34 16,0-35-16,17 36 16,-17-53-16,18-1 15,-18 1-15,0 0 0,0-1 16,0 1-16,0-1 15,0 1 1,-18-36 0</inkml:trace>
  <inkml:trace contextRef="#ctx0" brushRef="#br0" timeOffset="37733.56">11077 10425 0,'0'0'16,"18"-18"-1,0 0 1,-1 1-16,1-19 16,17-17-1,18 1-15,-35 16 16,17 1-16,-17 17 0,-1 1 16,1-1-16,-1 0 15,1 18-15,-18 36 16,18-19-1,-18 1-15,0 0 0,17 17 16,1-17-16,0-1 0,-1 18 16,1-17-16,0 0 15,-1-18-15,1 17 16</inkml:trace>
  <inkml:trace contextRef="#ctx0" brushRef="#br0" timeOffset="39897.15">11042 11095 0,'0'0'16,"-18"0"-16,18 18 0,18-18 15,17 17 1,1-17-16,-1 0 16,0 0-16,18 0 0,-18-17 15,18 17-15,-18-18 16,1 18-16,-19 0 0,19 0 16,-36-18-16,-18 18 15</inkml:trace>
  <inkml:trace contextRef="#ctx0" brushRef="#br0" timeOffset="40152.05">11201 10936 0,'-18'53'15,"36"-106"-15,-54 194 0,19-105 16,34 52-16,-17-53 16,53 36-16,-17-54 15,17 1-15,-1-18 0,-16 0 16,70-18-16,-71 1 16,18-1-1,-36 0-15</inkml:trace>
  <inkml:trace contextRef="#ctx0" brushRef="#br0" timeOffset="43549.69">7267 13441 0,'0'0'0,"-17"0"16,17-18-1,-18 18-15,18 35 16,0-17-16,0 35 16,18-18-16,-18 1 15,17 17-15,1-18 16,17 18-16,-35-36 15,35 19-15,-17-36 16,0 0 0,-1 0-16,1-18 0,-18 0 15,18-17-15,-1 0 16,-17 17-16,18 18 16,-18 18-1,35 17 1,-17-17-16,17-1 15,0-17-15,-17 0 0,35 0 16,-35-17-16,34-19 16,-34 19-16,0-18 15,-18-18 1,-18 17-16,18 19 0,-35-19 16,0 1-16,17 0 15,0 35-15,-17-18 16,17 18-16</inkml:trace>
  <inkml:trace contextRef="#ctx0" brushRef="#br0" timeOffset="43777.8">8061 13705 0,'0'0'15,"18"36"-15,-1-19 0,1 36 16,-18-35 0,18 0-16</inkml:trace>
  <inkml:trace contextRef="#ctx0" brushRef="#br0" timeOffset="43905.64">7990 13511 0,'0'18'15,"0"0"-15,18-1 16</inkml:trace>
  <inkml:trace contextRef="#ctx0" brushRef="#br0" timeOffset="44251.56">8043 12771 0,'0'-18'0,"0"36"0,0-54 16,36 54-16,-1 0 15,53 34 1,-53-16-16,18 17 0,0 0 15,71 105-15,-54 1 16,-34-71-16,-1 0 16,-18 89-16,-17-89 15,-17 0-15,-36 53 16,35-70-16,-17-18 16</inkml:trace>
  <inkml:trace contextRef="#ctx0" brushRef="#br0" timeOffset="53598.39">20655 5944 0,'0'0'16,"18"0"-16,-1 0 0,1 0 15,17 0-15,18 0 0,0-17 16,71-1-16,-71 18 15,-1-18-15,37 1 16,-54-1-16,0 0 16,-17 1-16,-18-1 15</inkml:trace>
  <inkml:trace contextRef="#ctx0" brushRef="#br0" timeOffset="53811.46">20955 5503 0,'0'53'0,"0"-17"15,18 69-15,-1-34 16,1 70 0,0-70-16,-18-18 0,17-1 15,1 37-15,-1-19 16,-17-52-16,0-1 15,18-34-15</inkml:trace>
  <inkml:trace contextRef="#ctx0" brushRef="#br0" timeOffset="54166.52">21220 5486 0,'53'106'16,"-106"-212"-16,123 264 0,-52-87 16,-18 0-16,17-1 0,-17 1 15,0-1-15,18-17 16,-18 0-16,0-18 0,0 1 16,0-19-16,18-17 15,-18-35 1,0 0-16,17-53 15,-17 52-15,18-17 0,0 36 16,-1-1-16,36 0 16,-35 18-16,17 53 15,-17-17-15,-1 17 16,1-18-16,-18 0 16,18 18-16,-1-18 15,1-17-15,-18 0 16,18-18-1</inkml:trace>
  <inkml:trace contextRef="#ctx0" brushRef="#br0" timeOffset="54489.89">21766 6085 0,'36'18'16,"-19"-18"-16,54 0 15,-53 0-15,17-18 0,0 1 16,0-1-16,-17 1 0,0-19 16,-18 19-1,-18-19-15,-17 19 16,17 17-16,-17 0 0,0 0 16,-36 35-16,53 0 15,-35 18-15,53-18 16,18 36-1,0-36-15,70 18 16,-35-35-16,17-18 0,-17 17 16,53-17-16,-53-17 15,-18 17-15,-35-18 16</inkml:trace>
  <inkml:trace contextRef="#ctx0" brushRef="#br0" timeOffset="55155.65">22895 6209 0,'0'35'16,"-17"18"0,-1-35-16,-35 52 0,35-52 15,-34 35 1</inkml:trace>
  <inkml:trace contextRef="#ctx0" brushRef="#br0" timeOffset="56123.79">23548 6033 0,'-18'0'15,"1"0"1,-1 0-16,0 17 0,1 1 16,-1-1-16,0 1 0,18 17 15,-17 18-15,34-17 16,1-19-16,0-17 16,52 18-16,-34-36 15,34-17-15,-35 17 16,1-35-1,-19 36-15,-17-19 0,-17-16 16,-1 34-16,-35 0 16,35 18-16,-17-17 15,18 17-15,34 0 32</inkml:trace>
  <inkml:trace contextRef="#ctx0" brushRef="#br0" timeOffset="56374.46">23918 5450 0,'0'0'0,"-17"-35"0,-1 18 16,0 17-16,1 35 16,17 0-16,0 53 15,0-17-15,17 52 16,-17-35-16,36 36 15,-19-71-15,1-18 16,0 0-16,-18-17 16,0 0-16,0-1 0,-18-17 15,-17-17 1,17-1-16</inkml:trace>
  <inkml:trace contextRef="#ctx0" brushRef="#br0" timeOffset="56458.68">23795 5980 0,'-18'-18'15,"18"0"-15,18 54 0,-36-89 16,36 35-16,0 18 15,17-18-15,0 18 0,53 0 16,-35 0-16,35 18 16</inkml:trace>
  <inkml:trace contextRef="#ctx0" brushRef="#br0" timeOffset="56613.6">24306 6121 0,'-17'35'16,"34"-70"-16,-34 88 0,-1-18 0,18-17 15,0-1-15,-18 18 16</inkml:trace>
  <inkml:trace contextRef="#ctx0" brushRef="#br0" timeOffset="57119.94">25047 5927 0,'-17'-36'16,"34"72"-16,-52-89 0,0 53 0,-18 0 15,17 35-15,1-17 16,18 17-16,17 0 15,0 18-15,17-35 16,18 35-16,1-53 16,34 0-16,-34 0 15,17-36-15,-53 1 16,35-18-16,-35 36 16,-18-36-1,18 35-15,0 0 0,-17 18 16,34 36-1,1 17 1,17 0 0,-17-36-16,17 18 15,-17-35-15,-1 18 0,1-36 16,-18 1 0,18-18-1,-18 17-15,17 0 16,-17 1-16,35 17 15,-17 0 1,0 17-16,17 1 16,0 17-1,-17-35-15,17 35 16,-17-35-16</inkml:trace>
  <inkml:trace contextRef="#ctx0" brushRef="#br0" timeOffset="57453.33">25700 5980 0,'-18'17'15,"36"-34"-15,-53 70 0,35-18 16,0-18-16,17 19 16,-17-19-16,53-17 15,-35-17-15,35-36 16,-18 18-1,-17-54-15,-1 36 16,-17-52-16,0 52 16,-35-71-16,0 18 15,-18 53 1,35 71 0,1 53-16,17-18 15,17 70 1,1-52-16,-1-19 0,54 54 15,-36-70-15,36 34 16,-54-52-16,1-1 16</inkml:trace>
  <inkml:trace contextRef="#ctx0" brushRef="#br0" timeOffset="57621.28">26176 6068 0,'-18'53'16,"18"-36"-16,-17 1 0,-18 35 15,35-35-15,-18-1 16,18 1-16</inkml:trace>
  <inkml:trace contextRef="#ctx0" brushRef="#br0" timeOffset="57787.22">26529 6103 0,'18'0'0,"-1"0"15,1 0 1</inkml:trace>
  <inkml:trace contextRef="#ctx0" brushRef="#br0" timeOffset="57921.57">26882 6085 0,'35'-17'15,"-17"17"1</inkml:trace>
  <inkml:trace contextRef="#ctx0" brushRef="#br0" timeOffset="58048.41">27199 6085 0,'18'0'16,"-36"0"-16,18 0 15</inkml:trace>
  <inkml:trace contextRef="#ctx0" brushRef="#br0" timeOffset="61451.76">20338 12330 0,'-18'17'0,"18"54"16,0-18-16,18 53 16,-1-36-16,19 54 15,-19-72 1,18 1-16,-17 0 0,17-17 15,1 34-15,-36-35 16,17-17-16,-17 0 16</inkml:trace>
  <inkml:trace contextRef="#ctx0" brushRef="#br0" timeOffset="61706.93">19720 13247 0,'0'0'0,"18"0"15,70-18-15,-35 18 16,35 0-16,0 18 0,36-18 16,-1 0-16,1 17 15,17-17-15,18 0 0,123 0 16,-141-17-16,71 17 15,-142 0-15,18 0 16,-52 0-16,-19 0 16</inkml:trace>
  <inkml:trace contextRef="#ctx0" brushRef="#br0" timeOffset="62146.6">20197 13653 0,'17'0'15,"-17"52"-15,18-16 16,-1-1-16,1 88 16,-18 1-1,18-18-15,-18-53 0,17-18 16,-17 18-16,18-18 16,-18-17-16,0-1 15</inkml:trace>
  <inkml:trace contextRef="#ctx0" brushRef="#br0" timeOffset="62492.53">20549 13741 0,'0'0'15,"18"53"-15,0 0 0,17 35 16,-17-53-16,17 18 16,-18-18-16,1 0 0,0 1 15,-1-1-15,1-17 0,17-1 16,-17-17-16,17 0 16,-35-17-16,18-19 15,-1-34-15,-17 35 16,0-36-16,18 18 15,-18 18-15,0 0 0,0-1 16,18 19-16,-18-19 16,-18 36-1,18 18 1</inkml:trace>
  <inkml:trace contextRef="#ctx0" brushRef="#br0" timeOffset="62725.64">21220 13653 0,'35'17'16,"-70"-34"-16,70 52 0,-17 0 15,-18 0-15,0 18 0,17 53 16,-17-53-16,0 53 15,0-53-15,0 35 16,0-53-16,0 1 16,-17 16-1</inkml:trace>
  <inkml:trace contextRef="#ctx0" brushRef="#br0" timeOffset="74571.07">9454 13529 0,'18'0'15,"0"0"-15,-1 0 16,19 0-16,-19 18 16,36-18-1,0 0-15,-18 0 16,18 17-16,-35 1 15,0 0-15,-36-1 16</inkml:trace>
  <inkml:trace contextRef="#ctx0" brushRef="#br0" timeOffset="74699.41">9454 13688 0,'0'0'0,"18"0"15,0 17-15,17-17 0,0 0 16,1 0-16,16 0 0,1 0 15,36 0 1,-72 18-16,1 0 0</inkml:trace>
  <inkml:trace contextRef="#ctx0" brushRef="#br0" timeOffset="76803.15">12488 12577 0,'0'-53'0,"0"35"16,-17-35-16,-1 35 15,18 1-15,-35-1 16,17 1-16,-17 17 0,17 0 15,-35 17-15,18 54 16,17-18-16,18 0 16,0 17-16,18 54 15,0-54-15,-1-17 16,1 0-16,35 35 16,-35-35-16,17-35 0,0 35 15,-17-36-15,-18 1 16,0 0-16,-18-18 15</inkml:trace>
  <inkml:trace contextRef="#ctx0" brushRef="#br0" timeOffset="76934.3">12153 13018 0,'71'0'15,"-142"0"-15,177 0 0,-53 0 0,0-18 16,-18 18-16,53 0 15,-70 0-15,0 0 0</inkml:trace>
  <inkml:trace contextRef="#ctx0" brushRef="#br0" timeOffset="77311.83">12912 12347 0,'0'0'16,"-18"0"-16,0 18 0,-17 35 16,17 0-16,1 53 15,17-36 1,0 71-16,17-53 16,19 36-16,-19-71 15,36 35-15,-17-53 16,-1 18-1,0-35-15,-17-18 0,-1 0 16</inkml:trace>
  <inkml:trace contextRef="#ctx0" brushRef="#br0" timeOffset="77762.56">13212 12788 0,'0'0'15,"0"18"-15,0 35 16,0-18 0,17 18-16,-17-18 15,35 1-15,-17-19 16,35 1-16,-35-18 15,-1 0-15,1 0 16,0 0 15,-1 0-31,1 17 16,-1 1-16,1 0 16,0-18-16,-1 17 0,19-17 15,-19 0 1,19 0-16,-19 0 0,1-17 0,0-1 15,-18 0-15,0-34 16,-18 34-16,0-17 0,1 17 16,-36-35-1,35 35-15,0 1 0,1 17 16,17-18-16,17 18 16,1 0-1</inkml:trace>
  <inkml:trace contextRef="#ctx0" brushRef="#br0" timeOffset="77990.64">13899 13088 0,'0'0'16,"0"53"-16,0-35 0,18-1 16,-18 1-16,18-18 15,-1 0-15,-17-18 16</inkml:trace>
  <inkml:trace contextRef="#ctx0" brushRef="#br0" timeOffset="78106.45">13864 12894 0,'0'0'0,"18"0"15,-1 0 1</inkml:trace>
  <inkml:trace contextRef="#ctx0" brushRef="#br0" timeOffset="78412.77">14041 12471 0,'17'35'16,"-34"-70"-16,69 105 0,1 1 16,-17-18-16,17 53 15,-36-54-15,1 1 16,0 0-16,-18 18 0,-18 17 16,0-53-16,1 36 15,-1-36-15,-17 0 16</inkml:trace>
  <inkml:trace contextRef="#ctx0" brushRef="#br0" timeOffset="79260.03">14199 11942 0,'18'0'15,"0"0"1,-1 0-16,36 17 15,-18-17-15,1 35 16,-19-17 0,1-18-16,-18 18 0,0-1 15,0 1-15,-18 0 16,18-1-16,-17-17 16,17 18-16,17-18 15,19 18 1,-19-18-16,19 17 15,-36 1 1,-18-1 0,0 1-16,1 0 0,-54-1 15,53 1-15,-17 0 16,18-1-16,-19 1 16</inkml:trace>
  <inkml:trace contextRef="#ctx0" brushRef="#br0" timeOffset="79740.21">14711 11800 0,'0'0'0,"0"-17"15,0 34 1,0 1 0,0 53-16,0-36 15,-18 0-15,18 18 0,-35 35 16,35-35-16,-18-18 15,1 18-15,-1-17 0,0 17 16,18-18 0,-17 0-16,17-17 15,0-1-15,-18-17 16</inkml:trace>
  <inkml:trace contextRef="#ctx0" brushRef="#br0" timeOffset="80030.98">14887 12047 0,'0'0'0,"-35"18"16,35 0-16,-35 35 15,35-36 1,0 18-16,17-17 16,19 17-1,-19-35-15,1 0 0,35 0 16,-36 0 0,1 0-16,0 0 0,-1 0 15</inkml:trace>
  <inkml:trace contextRef="#ctx0" brushRef="#br0" timeOffset="80209.96">14993 12206 0,'0'0'16,"0"53"-16,0-35 0,18 17 15,-18-17-15,17 35 16,-17-36 0,0 1-16</inkml:trace>
  <inkml:trace contextRef="#ctx0" brushRef="#br0" timeOffset="81289.19">11095 13617 0,'-18'0'16,"36"0"-16,-53 18 0,17-18 15,36 0 1,17 18 0,-17-18-16,17 0 0,71 0 15,-53 0-15,105-18 16,-70 18-16,142-18 16,-107 18-16,212-17 15,-141 17-15,230-18 16,-213 18-1,1 0-15,247 0 16,-248-18-16,1 18 0,0 0 16,-36 0-16,0 18 0,-17-18 15,71 18-15,-160-1 16,36 1 0,-71 0-16,-17-1 15,-36-17-15,-17 0 16</inkml:trace>
  <inkml:trace contextRef="#ctx0" brushRef="#br0" timeOffset="83445.24">12330 14235 0,'-18'-18'16,"-17"0"0,-1 18-16,-34 0 15,17-17-15,0 17 16,0 0-16,0 17 0,-53 1 15,71-18-15,-53 35 16,70-17-16,1 0 16,17-1-16,0 1 15,17-1-15,1 1 0,17 35 16,0-35-16,1-1 16,52 19-16,-53-36 15,36 17-15,-54 1 16,-17-1-1,-17 1-15,-36 17 16,35-35-16,-52 36 16,34-19-16,1 1 15,35 0-15,0-1 16,18-17-16,-1 18 16,19-18-16,-1 0 0,53 0 15,-35 17 1,-18-17-16,1 0 0,34 0 15,-70 18 1</inkml:trace>
  <inkml:trace contextRef="#ctx0" brushRef="#br0" timeOffset="85076.03">11730 15099 0,'18'0'16,"-18"53"0,17-36-16,-17 54 15,0-36 1,18-17-16,-18 35 15,0-71 1</inkml:trace>
  <inkml:trace contextRef="#ctx0" brushRef="#br0" timeOffset="85242.47">11695 14975 0,'17'0'47,"1"-17"-47</inkml:trace>
  <inkml:trace contextRef="#ctx0" brushRef="#br0" timeOffset="85470.08">11906 15169 0,'18'0'16,"0"-17"-16,-1 17 15,18 0-15,-17-18 0,0 18 16,-1 0 0,1 0-16</inkml:trace>
  <inkml:trace contextRef="#ctx0" brushRef="#br0" timeOffset="85593.91">11959 15275 0,'53'18'0,"-106"-36"0,124 36 16,-36-18-16,18 0 16,-18 0-16,-17-18 0</inkml:trace>
  <inkml:trace contextRef="#ctx0" brushRef="#br0" timeOffset="85760.85">12347 15134 0,'0'35'15,"0"-70"-15,0 88 0,18-35 16,-18-1-16,18 1 16</inkml:trace>
  <inkml:trace contextRef="#ctx0" brushRef="#br0" timeOffset="87217.8">11430 13864 0,'0'-17'0,"0"-1"16,0 36 15,0 34-15,0-16-1,18 17-15,-18-18 16,17 0-16,-17-17 0,18-1 16,0 1-16</inkml:trace>
  <inkml:trace contextRef="#ctx0" brushRef="#br0" timeOffset="87501.16">11624 13899 0,'0'0'16,"-18"18"-16,18 0 15,18-1-15,-18 1 16,18-18-16,-1 18 16,1-18-16,0 0 0,-1 0 15,1 0-15,-18-18 0,18 0 16,-18 1-16,0-1 15,0-17-15,-18 17 16,-17-17-16,17 17 16,0 18-1,1 0-15,34 18 32</inkml:trace>
  <inkml:trace contextRef="#ctx0" brushRef="#br0" timeOffset="87829.09">11924 13970 0,'0'-18'16,"0"36"-1,0 0 1,0-1-16,-18 1 15,18 0-15,0 17 16,-17-35 0</inkml:trace>
  <inkml:trace contextRef="#ctx0" brushRef="#br0" timeOffset="88130.39">12083 13882 0,'0'0'0,"-18"0"16,18 35-1,0-17-15,0 17 16,18-17-16,-1-18 16,19 17-16,-19-34 15,-17-1 1,0-17-16,0 17 15,0 0-15,-17-17 16,-1 18-16,-17-1 16,17 0-1,18 36 1,18 0 0</inkml:trace>
  <inkml:trace contextRef="#ctx0" brushRef="#br0" timeOffset="88396.13">12241 13899 0,'-17'18'16,"34"-36"-16,-34 54 0,17-19 16,17 1-16,-17 0 0,18-1 15,17 1-15,-17-18 16,0 0-16,17-35 15,-35 17 1,0-17 0,-18-18-1,1 18-15,-19 35 16,19 0 0,17 17-1</inkml:trace>
  <inkml:trace contextRef="#ctx0" brushRef="#br0" timeOffset="88791.18">12506 13917 0,'0'18'32,"0"17"-17,18-35 1,-1 35-16,1-35 15,-18 18-15,18-18 0,-1 0 16,1 0-16,-1-35 16,1 17-16,-18 0 15,0 1-15,-18-36 16,18 35-16,-17 1 16,-1-1-16,-17 18 15,17 0-15,-17 18 16</inkml:trace>
  <inkml:trace contextRef="#ctx0" brushRef="#br0" timeOffset="91036.37">13053 14358 0,'-18'-53'16,"18"36"-16,0-1 15,-17-35-15,17 35 16,0 1-16,-18 17 15,18 17 1,-18 54-16,18 35 16,0-53-16,0 0 15,18 17-15,0 36 16,-1-53-16,1 0 0,-1-18 16,1 36-1,-18-36-15,-18-17 16</inkml:trace>
  <inkml:trace contextRef="#ctx0" brushRef="#br0" timeOffset="91158.88">12929 14623 0,'0'0'0,"53"0"0,0-18 16,-18 18-16,54 0 15,-54 18-15,35-18 16</inkml:trace>
  <inkml:trace contextRef="#ctx0" brushRef="#br0" timeOffset="91405.54">13441 14164 0,'-35'18'16,"35"17"-16,-18 18 0,18 53 16,-18-36-1,18 54-15,18-71 16,0 17-16,17 18 16,0-35-1,18-17-15,-35-19 0</inkml:trace>
  <inkml:trace contextRef="#ctx0" brushRef="#br0" timeOffset="91788.06">13705 14587 0,'-17'53'16,"34"-106"-16,-34 142 0,17-54 0,35 18 15,-17-18-15,17-17 16,-17-18 0,-1 0-16,1 0 0,0 0 15,-18-18-15,17-17 16,-17 17-16,0-17 16,0 17-16,0 1 0,0 34 31,18-17-31,-1 35 0,19-17 15,-1 0 1,18-18-16,-35 0 16,-1 0-16,18-36 15,-35 19-15,0-1 0,0 1 16,-35-36 0,18 35-16,-1 0 0,0 1 15,-17-1-15</inkml:trace>
  <inkml:trace contextRef="#ctx0" brushRef="#br0" timeOffset="92536.53">14305 14817 0,'0'17'0,"18"36"16,-18-17-16,0-1 15,17 0-15,-17 0 16,0 1-16,18-1 0,-18 18 15,18-36-15,-18 1 16,0 0-16,-18-18 16,0 0-1,1-18 1,-18-17-16,17 17 16,0 1-16,1-1 0,-1 0 15,0 18-15,1-17 0,17-1 16</inkml:trace>
  <inkml:trace contextRef="#ctx0" brushRef="#br0" timeOffset="92900.51">14340 14640 0,'0'18'62</inkml:trace>
  <inkml:trace contextRef="#ctx0" brushRef="#br0" timeOffset="93273.54">14393 14217 0,'18'18'31,"17"17"-16,-17-17-15,35 52 16,-36-35-16,19 1 0,-1 17 16,-17-1-16,17 54 15,-17-53-15,-18 0 0,0 0 16,0 18 0,-18-36-16,0 0 0,-17 0 15</inkml:trace>
  <inkml:trace contextRef="#ctx0" brushRef="#br0" timeOffset="94162.75">11695 15222 0,'17'0'0</inkml:trace>
  <inkml:trace contextRef="#ctx0" brushRef="#br0" timeOffset="94557.29">11695 15222 0,'0'0'0,"17"0"15,-17-17 1,18-1 15,0 18-15,-18 18 46,0-1-46,0 19 0,17-19-16,-17 54 15,18-54-15,-18 54 16,17-36-16,-17 18 15,0-17-15,0-19 16,0 1-16,0-1 0,0 1 16,-17-18-16,-1 0 15,1 18-15,-1-18 0,-17 0 16,-1 0-16,19 0 0,-36-18 16,17 18-16,1 0 0,0-18 15,-18 18-15,35-17 16,1 17-1</inkml:trace>
  <inkml:trace contextRef="#ctx0" brushRef="#br0" timeOffset="95636.67">14552 13811 0,'18'0'16,"-1"0"-1,1 18-15,0-18 0,35 35 16,-36-17-16,18 17 15,-35-17-15,0-1 16,-17 19 0,-1-19-16,1 1 15,-1 0-15,0-18 0,36 0 32,35 17-17,-36-17-15,1 18 16,0-18-16,-1 17 15,1 1-15,-18 0 16,-35-18-16,17 17 16,0-17-16,-17 18 0,18-18 15,-1 0-15,0 0 16,1 18-16,-1-18 0</inkml:trace>
  <inkml:trace contextRef="#ctx0" brushRef="#br0" timeOffset="95903.38">14958 13864 0,'17'-17'16,"-34"34"-16,52-34 0,-35 34 15,-18 18 1,18 1-16,-35 52 16,18-53-16,-19 53 15,19-52-15,-19 34 16,36-52-16,0 0 16,0-1-16,18-17 15,0-17 1</inkml:trace>
  <inkml:trace contextRef="#ctx0" brushRef="#br0" timeOffset="96121.46">15081 14023 0,'0'0'16,"-17"18"-16,17-1 0,0 1 15,0 17 1,0-17-16,35 17 15,-17-35-15,34 18 16,-34-18-16,17 17 16,-17-17-16,17 0 15,-35-17-15,-17 17 32</inkml:trace>
  <inkml:trace contextRef="#ctx0" brushRef="#br0" timeOffset="96273.37">15205 14093 0,'0'89'15,"0"-178"-15,-18 213 0,18-36 16,0-53-16,0 36 16,0-53-1,0 17-15</inkml:trace>
  <inkml:trace contextRef="#ctx0" brushRef="#br0" timeOffset="118225.86">21078 15064 0,'0'17'32,"18"36"-17,-18-18-15,18 54 16,-18-36-16,17 17 16,-17 1-16,0-18 15,0 17-15,0 1 0,0-18 16,0 35-16,18-53 15,-18-17-15,0-1 16,0 1-16,0-36 31,0 1-31</inkml:trace>
  <inkml:trace contextRef="#ctx0" brushRef="#br0" timeOffset="118615.39">20832 15328 0,'17'-17'31,"18"-19"-31,-17 1 16,0 17-16,-1-17 0,36-35 16,-35 34-16,0 1 15,-1 17 1,1 18-16,17 18 15,-17 0-15,17 35 16,-17-36-16,35 36 16,-18-35-16,-17 17 15,34 18 1,-52-35-16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36:47.2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25523 3193 0,'-17'-18'15,"34"0"1,54-17-16,-18 35 15,70-18 1,-70 18-16,0 0 0,-17 0 16,-1 18-16,-18 35 15,-17-18-15,-17-17 16,-1 17-16,-17 18 0,17-18 16,-35 36-16,53-36 15,0 1-15,18-1 0,53 18 16,-36-36-16,0 1 15,18 0-15,-18-1 0,18 1 16,-35 17-16,17-17 0,-17-1 16,-18 19-1,0-19-15,-53 19 16,18-36-16,-1 17 16,1-17-16,-71 0 0,71 0 15,-36-17-15,54 17 16</inkml:trace>
  <inkml:trace contextRef="#ctx0" brushRef="#br0" timeOffset="420.11">26652 3351 0,'-53'0'16,"106"0"-16,-123 18 0,35 17 15,-1 36-15,36-36 16,0 18-16,18 35 15,35-35 1,53-18-16,-71-17 16,88-18-16,-70-18 15,-17 1-15,17-1 0,-18-17 16,-18 17-16,1-70 16,-18 53-16,-18 0 15,-52-54-15,35 72 16,-71-19-16,53 19 15,-18 17-15,36 0 16,17 35 0,18-17-16</inkml:trace>
  <inkml:trace contextRef="#ctx0" brushRef="#br0" timeOffset="724.92">27234 3457 0,'-17'36'0,"34"-72"0,-52 89 15,35-18-15,-17-17 0,52 70 16,-18-52-16,19-1 16,-1 0-16,18-17 15,53-1-15,-53-17 16,53-17-16,-54-1 15,1-52-15,-35 34 16,-18 1-16,0 0 16,-71-71-16,19 71 15,-54-36-15,53 36 16,-53 17-16,53 18 16,-35 35-1</inkml:trace>
  <inkml:trace contextRef="#ctx0" brushRef="#br0" timeOffset="5934.81">28258 3228 0,'17'53'0,"1"-18"16,-1 36 0,-17-36-16,18 36 15,0-36-15,-1 18 16,-17-36-16,18 1 15,-36-36 1,1-17 0,17 17-16,-18-52 15</inkml:trace>
  <inkml:trace contextRef="#ctx0" brushRef="#br0" timeOffset="6157.9">28275 3193 0,'18'-18'15,"-36"36"-15,71-36 0,-35 18 0,70 18 16,-35-1-16,0 1 16,0 17-16,35 53 15,-71-52-15,19 17 0,-19 35 16,-17-53 0,0 0-16,-17 1 15,-19-19-15,1 1 0,-35 17 16,34-35-16,-34 0 15,35 0-15,17 0 16</inkml:trace>
  <inkml:trace contextRef="#ctx0" brushRef="#br0" timeOffset="7075.37">27199 4463 0,'0'17'16,"35"54"0,-17-18-16,0 106 15,-1-71-15,-17 0 16,0 0-16,0 18 0,0-18 15,0 71-15,0-71 16,0 18-16,0-53 16,0 0-16,0-36 15,0 1-15,-17-18 16,17-18-16</inkml:trace>
  <inkml:trace contextRef="#ctx0" brushRef="#br0" timeOffset="7352.44">27093 5168 0,'18'53'16,"-36"-106"-16,36 141 0,0-35 0,17 53 15,-17-53-15,17 18 16,0-18-16,36 52 15,-18-87-15,35 17 16,-35-35-16,-18 0 16,18-17-16,-18-1 0,18-53 15,-35 36-15,-1 0 16,1-18-16,-18 18 0,18 17 16,-18-17-16,-18 17 15</inkml:trace>
  <inkml:trace contextRef="#ctx0" brushRef="#br0" timeOffset="9794.15">26106 6385 0,'-18'-17'16,"0"17"-16,36-18 16,0 18-1,-1 0 1,71 0-16,-52 18 15,-1 17-15,36 18 16,-36-18-16,0 36 16,-35-36-16,0 0 0,-35 18 15,-18 35 1,18-52-16,-1-1 0,-17 18 16,36-18-1,34-17 1,54 17-1,-18-35-15,70 0 0,-34 0 16,-1 0 0</inkml:trace>
  <inkml:trace contextRef="#ctx0" brushRef="#br0" timeOffset="10193.71">27005 6526 0,'0'71'16,"0"-142"-16,0 177 0,18-18 15,-18-35-15,17 0 0,1-17 16,35 34 0,-18-35-16,-17-35 0,0 18 15,-18-36 1</inkml:trace>
  <inkml:trace contextRef="#ctx0" brushRef="#br0" timeOffset="10461.42">27005 6403 0,'71'-18'0,"-142"36"0,195-36 16,-19 54-16,-34-1 16,0 0-16,-1 0 0,18 71 15,-52-53 1,-1 0-16,-35 0 0,0 35 15,-35-53-15,-54 36 16,19-53-16,-71-1 16,70-17-16,1 0 15,17 0-15,0 0 16,0 0-16</inkml:trace>
  <inkml:trace contextRef="#ctx0" brushRef="#br0" timeOffset="17907.62">14129 15522 0,'-18'0'16,"36"0"-16,17 18 15,-17-18-15,52 0 16,-34 0 0,69 0-16,-52-18 15,35 1-15,-35 17 16,-17-18-16,-1 18 0,-17 0 15,-1 0-15,-17-18 0</inkml:trace>
  <inkml:trace contextRef="#ctx0" brushRef="#br0" timeOffset="18188.86">14446 15169 0,'0'-17'16,"0"34"-16,0 19 16,0 17-16,0 52 15,0-34-15,0 70 16,0-70 0,0-18-16,36 70 15,-19-70-15,1-18 0,-1 1 16,1-1-16,17-18 15,-17 1-15,17-18 0,-17 0 16,17 0-16,0 0 16,1-18-16,-1 1 0,36-18 15</inkml:trace>
  <inkml:trace contextRef="#ctx0" brushRef="#br0" timeOffset="18418.73">15117 15663 0,'17'0'15,"1"18"-15,-1-18 0,36 0 16,-17 0-1,-1 0-15,0 0 16,-17 0-16,-1 0 16,1 0-16</inkml:trace>
  <inkml:trace contextRef="#ctx0" brushRef="#br0" timeOffset="19076.48">16034 15205 0,'-36'-36'15,"19"19"-15,-18-1 16,17 18-16,-17 0 15,17 18-15,0 17 0,-17-17 16,17 17-16,1 53 16,17-53-16,17 36 15,19-36-15,-1 1 0,36 17 16,-36-36-16,53 18 16,-70-17-1,17 17-15,-35-17 0,0 0 16,0 17-16,-18-17 0,-17-1 15,-36 18-15,36-17 16,-53 0 0,17-1-16,36-17 15,35-17-15,0-1 16,18 0-16</inkml:trace>
  <inkml:trace contextRef="#ctx0" brushRef="#br0" timeOffset="19549.24">16369 15434 0,'0'71'16,"0"-142"-16,0 195 0,0-89 16,0 18-16,18 0 0,-1 52 15,1-69-15,-1 17 16,-17-36-16,0-34 31,0-1-31,-17-53 16,-1 19-16,1-37 15,17 19-15,0 17 16,17 0-16,1 0 16,-1 53-16,1 0 0,0 18 15,-18 17-15,17 0 16,1 18-16,17 35 15,-17-35-15,17 35 16,0-52-16,-17-19 16,0 19-16,-1-36 0,-17 17 15,18-17-15,0 0 0,-1-35 16,1 0-16,-18-36 16,0 18-16,-18-53 15,1 54-15,-1-37 16,0 54-16,18 17 15,0 1-15,18 34 32,0-17-17</inkml:trace>
  <inkml:trace contextRef="#ctx0" brushRef="#br0" timeOffset="19759.39">16969 15434 0,'0'0'0,"17"18"0,1-1 16,0 36 0,-18-17-16,0 16 15,0 1-15,0-17 0,0 69 16,17-69-16,1-1 16,35 0-16,-36-17 15,19-18-15,17-18 16,-18 18-16,18-35 15</inkml:trace>
  <inkml:trace contextRef="#ctx0" brushRef="#br0" timeOffset="19915.8">17110 15769 0,'0'0'15,"35"0"-15,0 0 0,1 0 16,34-17-1,-35 17-15,18-18 16,-17 18-16,-36-18 16</inkml:trace>
  <inkml:trace contextRef="#ctx0" brushRef="#br0" timeOffset="20054.16">17110 15505 0,'0'0'15,"70"-18"-15,-34 0 0,16 18 0,54-35 16,-53 35-16,18-18 16,-54 1-1</inkml:trace>
  <inkml:trace contextRef="#ctx0" brushRef="#br0" timeOffset="31938.67">15134 4710 0,'0'-18'31,"-17"18"47,-1 0-62,0-18-1,1 18-15,-1 0 0,0 0 0,-35-17 16,18 17 0,-35 0-16,34 0 15,-17 17-15,-17 1 16,17 0-16,-35 17 15,52 0-15,-34 18 16,35-18-16,17 1 16,0-1-16,-17 53 15,17-53-15,1 71 16,17-53-16,0 0 0,0 0 16,0 0-16,17 70 15,-17-52-15,18-18 16,17 35-16,-17-17 0,53 70 15,-36-71-15,0 18 16,71 36-16,-36-54 16,54 36-1,-53-35-15,-1-36 0,71 53 16,-70-35-16,-1-17 16,18-1-16,-17 0 0,17-17 15,-17-1-15,17 1 0,0 0 16,71-18-16,-71 0 15,53-36 1,-88 19-16,0-19 0,0 19 16,-18-18-16,1-1 0,-19 1 15,1-18-15,-18-35 16,0 53-16,-35-89 16,-18 36-16,0 17 15,-18-34-15,-17-19 0,-106-123 16,88 124-16,0-18 15,0 35-15,18-18 0,0 36 16,-53-35-16,0 52 16,70 53-16,18 1 15,0 17 1</inkml:trace>
  <inkml:trace contextRef="#ctx0" brushRef="#br0" timeOffset="34080.18">13847 7179 0,'17'0'16,"1"0"0,-1 0-16,-34 0 78,-1-35-63,1 17-15,-1 0 0,-35-17 16,18 18-16,-1-1 16,1 18-16,-18-18 15,18 1-15,-18 17 0,0 0 16,-17-18-16,-36 18 16,35 0-16,-35 0 15,53 0-15,18 0 0,-18 18 16,-17 17-1,34 0-15,-17 36 16,36-36-16,17 18 0,-18 0 16,18 0-16,0 0 0,35 70 15,-17-70-15,35 106 16,-18-89 0,89 107-16,-54-71 15,1-18-15,105 106 16,-88-106-16,18 0 15,0-17-15,106 17 16,-89-53-16,-35 1 0,124-19 16,-124-17-16,-17 0 15,70-53-15,-88 18 16,0 0-16,-36-1 16,19-16-16,-19-1 0,-17-71 15,0 54-15,-88-89 16,35 71-16,-17-18 15,-18 0-15,-124-106 16,88 89-16,-105-54 16,106 107-16,17 35 15,0-1-15,0 36 0,-53 18 16,71 17-16</inkml:trace>
  <inkml:trace contextRef="#ctx0" brushRef="#br0" timeOffset="37011.83">15099 4427 0,'18'-17'16,"-18"-1"-16,0 0 0,0 1 15,-18 17 1,0 0-16,1 0 16,-1 0-16,0 0 0,-17 0 15,-35 0-15,34 0 16,-70 17-1,36 1-15,-89 0 16,89 17-16,-19-17 16,1 17-16,0 18 0,0 0 0,-71 35 15,71-35 1,0 0-16,-1 0 0,19 0 16,-18-18-16,-71 71 15,88-53-15,-52 52 16,52-52-16,18 18 0,-17-18 15,17 17-15,0 1 0,-18 0 16,-34 70 0,34-71-16,18 18 0,0-17 15,-35 70-15,53-88 16,-53 106-16,52-89 16,1 18-16,17-17 15,1 17-15,-1 0 0,0 1 16,1-1-16,-1 71 15,18-71-15,0-18 0,18 107 16,-18-89-16,0 0 16,0 18-16,35 53 15,-35-89-15,71 89 16,-36-88-16,36 52 16,-36-52-16,0-1 15,53 54-15,-35-54 16,-18-17-16,54 53 15,-36-53-15,-1-18 0,1 0 16,0 1-16,0-1 0,18-17 16,52 17-1,-70-18-15,71 1 16,-54-18-16,-17 0 0,0 0 16,18 0-16,-1 0 0,1-18 15,70 1-15,-71-18 16,54-1-1,-54 19-15,72-36 16,-54 35-16,53-17 16,-53 17-16,53-17 15,-70 17-15,87-52 16,-69 34-16,87-52 16,-88 35-16,0 18 15,1-18-15,-1 18 0,53-36 16,-88 18-16,53-35 15,-53 53-15,35-71 16,-53 36-16,71-72 16,-71 54-1,71-88-15,-71 88 16,36-124-16,-36 106 16,18-106-1,-18 107-15,1-89 16,-19 88-16,1-88 15,-18 88-15,0 0 0,-18-17 16,1-1-16,-54-158 16,18 106-16,-70-177 15,34 194-15,1 0 16,-18 18-16,-88-35 16,71 105-16,-106 18 15,105 53-15,18 18 0,-70 70 16,105-35-16,18-18 15</inkml:trace>
  <inkml:trace contextRef="#ctx0" brushRef="#br0" timeOffset="39994.91">19950 6262 0,'0'-18'31,"17"1"-15,-17-1 0,18 0-1,-36 18 1,1-17-16,-19-1 16,19 18-16,-19-18 15,19 18-15,-71 0 16,35 0-16,-53 0 15,35 18-15,18-18 16,-88 35-16,71-17 16,-1 0-16,-88 34 15,89-16-15,-1 17 0,-70 35 16,88-35 0,-17-18-16,-1 18 15,18 0-15,0-18 0,0 18 0,-52 53 16,52-53-16,0 17 15,17 1-15,-16 17 16,16 0-16,-17 71 16,36-88-16,-1-1 0,18 1 15,18-1-15,35 54 16,-36-54-16,19 1 0,-1-18 16,18 17-16,70 36 15,-35-53-15,1 0 16,140 53-16,-106-71 15,1 0-15,17 18 0,0-17 16,124 17-16,-142-36 16,106 1-1,-123-18-15,88 0 16,-106-18-16,1-17 0,16-18 16,-16 0-16,87-70 15,-105 52-15,34-88 16,-69 71-16,-19 0 0,-17-36 15,18 1-15,-36-1 0,18-17 16,-35-17-16,0 16 16,-18 1-16,-88-106 15,70 142-15,-35 16 0,1 1 16,-107-18-16,106 71 16,-88 0-1,123 35-15,1 17 0,17 1 16</inkml:trace>
  <inkml:trace contextRef="#ctx0" brushRef="#br0" timeOffset="42383.07">20496 10142 0,'-17'-35'16,"34"70"-16,-34-88 0,-19 1 15,1 16-15,18 19 0,-19-19 16,-52-17-16,18 18 16,17 18-16,-18-19 0,1 19 15,-89-19 1,71 36-16,-1 0 0,1 0 15,-123 18-15,105 0 16,0-18-16,18 17 0,-124 19 16,124-1-16,-89 35 15,89-34-15,0 17 16,-88 70 0,105-52-16,-88 105 15,18-17-15,88-89 16,0 18-16,18 1 0,-18-19 15,-17 124 1,34-88-16,1 106 16,17-124-16,1 141 15,34-123-15,36 88 16,-17-106-16,69 89 16,-34-107-16,0 1 15,17-1-15,0-17 0,124 53 16,-107-53-16,160 35 15,-124-70-15,0 17 16,18-17-16,194-18 16,-177 0-16,1 0 0,-1-18 15,0-17-15,159-18 16,-193 0-16,-1 18 16,-18-1-16,1-16 0,87-37 15,-105 19-15,71-54 16,-107 54-1,89-212-15,-124 140 16,0 1-16,-17-176 16,-18 140-16,-53-211 15,-17 212-15,-1 0 16,-141-142-16,71 195 16,18 17-16,-18 18 0,-142-1 15,1 72 1,159 52-16,-1-17 15</inkml:trace>
  <inkml:trace contextRef="#ctx0" brushRef="#br0" timeOffset="44929.75">12682 10636 0,'-17'-17'16,"17"-1"-16,-18 18 16,0-18-16,-17-17 15,0 17-15,-36-34 16,18 34-16,1 0 0,-19 18 15,-88 0-15,71 18 16,0 17-16,17 0 0,-105 36 16,105-36-1,-87 53-15,69-35 16,1 0-16,0 18 0,-71 52 16,71-34-16,17-19 15,1 1-15,17 17 16,0-18-16,0 19 0,-17 52 15,52-53-15,-17-18 16,-18 107-16,35-71 16,-17-1-16,17-16 0,18-1 15,0 88 1,0-105-16,18-1 0,0 19 16,17-19-16,35 89 15,-34-71-15,-1 0 0,18-17 16,53 70-16,-36-88 15,1-18-15,105 53 16,-70-70-16,123 35 16,-105-53-16,17 18 15,0-18-15,0 17 0,194-17 16,-176-17-16,0 17 16,-1-18-16,1 0 15,0-17-15,-18 0 0,124-71 16,-159 53-16,-1 0 15,36-88-15,-70 70 16,17-70-16,-53 53 16,1-18-16,-1-123 15,-35 105-15,-18-175 16,-35 122-16,-70-176 16,17 177-16,-123-194 15,70 193-15,-141-87 16,142 158-16,16 35 15,-157 1-15,175 52 16,-88 36 0,124 17-16,-71 18 15</inkml:trace>
  <inkml:trace contextRef="#ctx0" brushRef="#br0" timeOffset="50779.53">16545 4145 0,'0'-17'0,"0"-1"16,-17 18-1,-1-18-15,0 18 0,1-17 16,-19-1 0,1 0-16,0 1 0,17-1 15,-17 18-15,-36-35 16,-34-1-1,34 1 1,-17 18-16,35-1 0,-35 18 16,52 0-16,-69-18 15,52 18 1,-71 0-16,71 0 16,-70 18-1,52-18-15,1 0 0,17 0 0,-18 18 16,-17-18-16,18 0 0,-89 35 15,88-35 1,-17 17-16,-71 19 16,71-19-16,0 19 0,0-19 15,-89 36-15,-17 0 16,106-18 0,0 1-16,-89 17 15,89-18-15,-18 0 0,18 0 16,0 1-16,0 17 0,-89 17 15,72-17-15,16-18 16,1 18-16,0-17 0,18 17 16,-72 35-1,72-53-15,-54 53 16,71-35-16,1-18 16,16 18-16,-17 0 0,0 0 15,18 0-15,-18 18 0,-17 34 16,34-34-16,-17 35 15,36-36-15,-36 36 16,53-53-16,-18 53 16,1-53-16,-1 53 15,18-53-15,-18 70 16,18-70-16,-17 70 16,17-52-1,0 0-15,17-1 0,1 54 16,-18-54-16,18 1 15,-18-1-15,17-17 0,1 71 16,0-54 0,-1 1-16,1-1 0,-1 1 15,1-1-15,-18 1 0,35 88 16,-17-89-16,0 1 16,17 52-16,-17-52 15,-1-1-15,19-17 16,-19 18-16,1-18 0,35 70 15,-18-70-15,53 53 16,-53-35-16,71 17 16,-53-35-16,0 0 15,0-18-15,0 18 0,0-18 16,17 18-16,-17-18 16,0 1-16,71 17 15,-71-18-15,17-18 0,-17 1 16,18 17-16,-18-17 0,17 17 15,71 1-15,-88-1 16,88 0 0,-70-17-16,52 35 15,-52-36-15,70 1 16,-70 0-16,52-1 16,-52 1-16,70 17 15,-71-35-15,1 18 0,52-1 16,-35-17-1,54 18-15,-72-18 16,1 0-16,17 18 0,-18-18 16,1 0-16,0 0 0,87 0 15,-87 0-15,-1 0 16,1 0-16,0 0 0,70 0 16,-71 0-1,71 0-15,-70 0 16,52 0-16,-52 0 15,-1 0-15,1-18 16,-18 18-16,88 0 0,-88 0 16,88-18-1,-88 18-15,18 0 16,-1 0-16,-17 0 0,18 0 16,-1 0-16,1-17 0,52 17 15,-52 0-15,52-18 16,-70 18-16,18 0 15,34-18-15,-34 18 16,-18-17-16,70-1 16,-52 18-16,-18-17 0,17-1 15,-17 18-15,71-18 16,-54 1-16,-17 17 0,18-18 16,-18 18-16,70-35 15,-70 35-15,18-18 16,-18 18-16,70-35 15,-70 35-15,70-18 16,-52 1-16,-18 17 16,18-18-16,-19 0 0,72 1 15,-71-1-15,70-17 16,-70 17-16,18 0 16,35-34-16,-53 34 15,70-35 1,-70 18-16,0 17 0,0-17 15,0 17-15,0-17 0,52-36 16,-52 18-16,36-17 16,-37 17-16,1 18 15,18-71 1,-36 53-16,0 18 0,36-71 16,-36 35-16,1 18 15,-19 0-15,1-17 0,35-54 16,-36 54-16,1-1 15,-18 1-15,18-1 16,-18 1-16,17-19 0,-17-52 16,0 53-16,0 18 15,-17-72-15,17 72 16,-18-1-16,0 1 16,1-1-16,-19 1 0,19-1 0,-36-70 15,18 70-15,-54-87 16,54 87-1,-71-70-15,53 70 16,1 19-16,-54-72 16,35 53-16,1 19 0,-1-19 15,-17 18-15,-71-35 16,89 35-16,-19 0 16,1 0-16,0 0 0,-88-53 15,87 53-15,1 1 16,-18-1-16,18 0 0,-18 0 15,-88-53-15,88 53 16,-88-53 0,89 71-16,-1-18 15,0 18-15,0-18 0,0 18 16,0-18-16,1 17 0,-125-34 16,124 17-16,-123-18 15,106 36-15,-1 0 0,-123-36 16,141 36-1,1 0-15,-89-36 16,88 53-16</inkml:trace>
  <inkml:trace contextRef="#ctx0" brushRef="#br0" timeOffset="110901.98">24095 3563 0,'17'0'15,"19"0"1,-19 18-16,19-18 16,52 0-16,-53 0 15,18 0-15,0 0 0,53-18 16,-71 18 0,18 0-16,17-18 15,-52 18-15,17 0 16,-35-17-1</inkml:trace>
  <inkml:trace contextRef="#ctx0" brushRef="#br0" timeOffset="111241.8">24518 3351 0,'0'0'0,"18"0"15,-1 0 1,19 18-16,-1-18 0,0 18 16,36-1-16,-36 1 15,0-18-15,18 18 0,-18-18 16,1 17-16,17 1 15,-36-18-15,-17 18 16,18-18-16,-36 35 16,1 0-16,-1-17 15,0 17-15,-35 0 16,36-17-16,-1 0 16,18-1-16,-35 1 15,17-1-15,1 19 16</inkml:trace>
  <inkml:trace contextRef="#ctx0" brushRef="#br0" timeOffset="115959.11">13670 2364 0,'0'0'15,"18"0"1,17 0-1,-17 0-15,35 0 16,-18 0-16,35-18 16,-17 18-16,-17 0 15,17 0-15,70-18 16,-52 18-16,-1-17 16,18 17-16,1 0 0,122-18 15,-123 36-15,18-18 16,-18 17-16,1 1 0,-1 0 15,106 17 1,-88-35-16,0 18 0,140-1 16,-104-17-16,122 0 15,-123 0 1,-17-17-16,17 17 0,-18 0 0,107-18 16,-107 18-16,-17 0 15,17 0-15,107 0 16,-89 0-16,-18 0 15,142 18-15,-1-1 16,-122-17-16,-1 0 16,0 0-16,141-17 15,-123 17-15,-18-18 0,159 0 16,-142 18 0,142-17-16,-159 17 15,18 0-15,106 0 16,-18 0-16,-124 0 15,54 17-15,-89 1 16,53-18 0,-71 18-16,19-18 15,-54 17-15,-17-17 16,-36 0-16</inkml:trace>
  <inkml:trace contextRef="#ctx0" brushRef="#br0" timeOffset="119449.39">25135 10195 0,'18'0'16,"-18"18"-1,18-18 1,-18 18 0,17 17-1,1 0-15,0 0 0,17 107 16,-17-54-16,34 141 16,-34-70-1,0 17-15,-1 18 0,-17 0 16,18 18-16,0 176 15,-1-229-15,36 123 16,-35-176-16,35 52 16,-36-87-16,19 0 15,-36-36-15</inkml:trace>
  <inkml:trace contextRef="#ctx0" brushRef="#br0" timeOffset="119885.06">25329 10372 0,'89'0'16,"-178"0"-16,248 0 0,-88-18 0,123 18 15,-53 0 1,141 0-16,-123 18 16,194-1-16,-159 1 15,194 0-15,-194-18 16,159 17-16,-195-17 16,89-17-1,-159 17-15,18 0 16,-70-18-16,-19 0 15</inkml:trace>
  <inkml:trace contextRef="#ctx0" brushRef="#br0" timeOffset="120592.43">25576 10142 0,'0'0'15,"0"-17"1,18-1-1,0 0-15,-1 1 0,72-36 16,-37 18-16,1-1 16,36 1-16,-19 0 0,36 0 15,123-71 1,-105 53-16,17 0 0,18 0 16,158-53-16,-141 53 15,-17 0-15,-18 0 0,-17 18 16,-36 17-16,-17 1 15,-1-1-15,-35 18 0,54-17 16,-72 17-16,18 17 16,18-17-16,-17 0 15,34 18-15,-34-18 16,69 0 0,-52 17-16,0-17 0,35 18 15,1-18-15,-1 18 0,18-1 16,17 1-16,18 0 0,177-1 15,-142-17-15,159 0 16,-176 0-16,106-17 16,-160-1-1,-16 18-15,-37-18 0,19 18 16,-53-17-16,-36 17 16,-70 35-1,35 0-15,-18 18 0,1 0 16,-18 0-16,-1 18 0,-140 87 15,123-69 1,-141 69-16,159-70 16,0-35-16,17 18 0,18-18 15,-17 35-15,35-35 16,-1 18-16,19-54 16</inkml:trace>
  <inkml:trace contextRef="#ctx0" brushRef="#br0" timeOffset="121151.15">30568 9472 0,'0'-18'16,"0"36"-16,0-18 0,0 18 15,0 17-15,-17 18 0,-1 17 16,0 19-16,1 17 15,-19 140-15,19-104 16,-36 193-16,18-177 16,17 19-16,-17-18 0,-1 140 15,19-157-15,17 105 16,0-124-16,17 89 16,1-124-1,0 88-15,-1-88 16,-17-35-16,18 71 15,-18-89-15,-18 0 16</inkml:trace>
  <inkml:trace contextRef="#ctx0" brushRef="#br0" timeOffset="121678.77">28875 11218 0,'0'0'16,"18"89"-16,-1-37 0,1 90 15,-1-54-15,1 35 16,17 159-16,-35-105 16,18-1-16,-18 1 0,0-19 15,18-34-15,-18-1 16,17-17-16,-17-18 0,0 71 15,18-106-15,-18 18 16,18 17-16,-18-53 16,17 18-16,1-35 15,17-18-15,0 0 16,1-18-16,87-53 16,-52 36-16,105-106 15,-88 70-15,142-87 16,-125 87-16,1 18 15,-18 18-15,36-18 16,-89 35-16,-17 18 16,-36 0-16,-17 0 0,0 18 15</inkml:trace>
  <inkml:trace contextRef="#ctx0" brushRef="#br0" timeOffset="122067.8">26194 13406 0,'88'0'15,"-176"0"-15,247 0 0,-54 17 0,142 1 16,-88-1-16,0 1 15,246 35-15,-193-35 16,211 35-16,-193-53 16,17 17-16,-36-17 0,-34-17 15,70-1 1</inkml:trace>
  <inkml:trace contextRef="#ctx0" brushRef="#br0" timeOffset="122965.19">29686 13811 0,'18'0'15,"0"0"-15,-1 0 0,18 0 16,71 18-16,-70 0 15,34 17-15,-35 18 16,-17-36-16,-18 19 16,-35-1-1,17 0-15,0 0 16,1-17-16,17 0 16,0-1-16,35 19 15,-17-19-15,17 19 16,0-19-16,1 54 15,-36-54-15,17 19 16,-17-19-16,-17 1 0,-19 0 16,-17-18-16,18 0 15,17 0-15,-17 0 0,-18 0 16,36 0-16,-1-18 16</inkml:trace>
  <inkml:trace contextRef="#ctx0" brushRef="#br0" timeOffset="123302.73">30409 14111 0,'0'-18'16,"0"36"-16,-17-36 0,17 36 15,0 35 1,0-18-16,0 1 0,35 17 15,-17-18-15,17 0 16,0-17-16,18-1 0,35-17 16,-35-17-16,18-1 15,-36 0-15,-17-34 16,-18 16 0,-53-34-16,18 52 15,-54-17-15,36 17 16,-35 18-16,53 0 15,-18 35-15,53-17 16,53 0 0,0-1-16,0-17 15</inkml:trace>
  <inkml:trace contextRef="#ctx0" brushRef="#br0" timeOffset="123553.38">31027 14164 0,'0'0'0,"17"0"0,1 0 16,-36 0-1,1 18-15,-1-1 16,1 1-16,-1 35 16,18 0-1,18-36-15,17 1 0,35-18 16,-34 0-16,34-18 16,-52 1-16,17-36 15,-35 35-15,0-17 16,-35-18-16,0 35 15,-36-17-15,36 35 16,-36 0-16,54 18 16,-1-1-1</inkml:trace>
  <inkml:trace contextRef="#ctx0" brushRef="#br0" timeOffset="123949.36">31485 14146 0,'0'18'0,"0"17"15,0 1-15,0 34 16,18-35-16,0 18 16,-1-17-16,19 17 15,-19-18-15,-17-18 0,0 1 16,-17-18-1,-19 0-15,19-18 16,-19-52 0,19 35-16,-1-54 15,18 37-15,18-54 16,17 70-16,53 1 16,-52 35-16,69 35 15,-52 1-15,35 52 16,-70-35-16,0 53 15,-18-71-15,-18 0 16,0 0-16,-34 1 0,-37-1 16,36-35-16,-52 35 15,69-35-15,-17 0 16</inkml:trace>
  <inkml:trace contextRef="#ctx0" brushRef="#br0" timeOffset="128131.89">28434 10425 0,'53'17'15,"-18"-17"1,0 0-16,36 0 16,-18 0-16,35 0 15,-35 0-15,0 0 0,-18 0 16,36-17-1</inkml:trace>
  <inkml:trace contextRef="#ctx0" brushRef="#br0" timeOffset="128404.61">29210 10389 0,'-18'0'0,"1"0"16,-1 18-16,-17 0 15,17-1-15,-52 1 16,52 0-16,0-1 0,-17-17 15,0 18 1,17-1-16</inkml:trace>
  <inkml:trace contextRef="#ctx0" brushRef="#br0" timeOffset="128620.19">28840 10566 0,'-18'17'16,"36"-34"-16,-36 70 0,18 0 15,18-18-15,-18 18 16,17 17-16,1 1 0,0-1 16,17 89-16,-18-88 15,19 70 1,-19-88-16</inkml:trace>
  <inkml:trace contextRef="#ctx0" brushRef="#br0" timeOffset="129125.15">25594 13123 0,'0'0'15,"-18"36"-15,36-19 0,35 36 16,-18-35-16,18-1 16,71 19-1,-71-19-15,-1-17 0,1 0 16,0 18-16,0-18 0</inkml:trace>
  <inkml:trace contextRef="#ctx0" brushRef="#br0" timeOffset="130122.35">27975 12418 0,'-17'0'16,"-1"0"-1,0 35 1,18 0-16,0 18 16,0-35-16,0 0 15,18-1-15,0 1 0,-1-18 0,19 0 16,-1-18-1,-18 1-15,1-19 0,-18 19 16,0-36 0,-18 17-16,1 19 0,-36-1 15,18 18-15,-1 0 16,19 18-16,-1-1 16,18 1-16,18 17 15,-1-17-15,1 0 0,35-1 16,-35-17-16,17 0 15,-18 0 1,-34 0 0,-18 0-16,17 0 15,0 0-15,1 0 0,-19 0 16,19 18-16,17 0 16,17-1-1,1-17-15,17 0 16,1 0-16,-19-17 15,1 17-15,-1-18 16,-17 0-16,-17 1 16,-18-1-1,17 0-15,-17 18 0,-1 0 16,19 18 0,17 0-16,0 17 15,17-35-15,19 18 16,-19-18-16,36 0 15,-18 0-15,-17 0 16,-18-18 0,-18 0-16,1 18 15,-18 0-15,-1-17 16,19 17 0,17 17-16,35-17 15,-17 0 1,-1 0-16</inkml:trace>
  <inkml:trace contextRef="#ctx0" brushRef="#br0" timeOffset="131584.37">27905 12894 0,'0'0'0,"0"18"16,-18 52-16,0-17 15,18 35-15,-17-17 16,-1 35-16,-17 17 0,-53 124 15,52-106-15,-16-17 16,16-18-16,19-1 0,-19-34 16,1 52-16,35-87 15,-18-19-15,18 1 16,18-36-16,-18 1 0</inkml:trace>
  <inkml:trace contextRef="#ctx0" brushRef="#br0" timeOffset="132051.63">27693 12982 0,'18'-17'47,"35"-1"-32,-18 0-15,53-35 16,-53 36-16,1-1 16,-1 18-16,0-18 15,-17 36-15,17 35 16,-35-18-16,18 54 15,-18-54-15,0 53 16,17-53-16,-17-17 16,18 17-16</inkml:trace>
  <inkml:trace contextRef="#ctx0" brushRef="#br0" timeOffset="132596.57">26688 14852 0,'0'0'0,"0"-18"0,-18 1 15,0 17-15,1 0 16,-1 35-16,0 18 16,18-35-16,0 34 15,18-16-15,0-19 16,-1-17-16,1 0 0,17 0 15,18-17-15,-18-1 16,-17-17-16,0 17 0,-18-17 16,0 0-16,0-18 15,0 35-15,-36 0 16,19 18 0</inkml:trace>
  <inkml:trace contextRef="#ctx0" brushRef="#br0" timeOffset="132802.12">27146 14975 0,'-17'18'16,"-1"-18"-16,0-18 16,1-17-1,-1 18-15,18-54 16,18 53-16,17-17 15,0 17-15,18 1 16,-18 17-16,18 17 16,-35-17-16</inkml:trace>
  <inkml:trace contextRef="#ctx0" brushRef="#br0" timeOffset="133258.81">27393 14852 0,'18'0'16,"-36"18"0,18-1-16,0 36 15,0-35-15,0-1 16,0 19-16,18-19 16,-1-17-1,1 0-15,0 0 16,-18-17-16,17-1 0,1-17 15,-18 17-15,0-17 16,0 17-16,0 1 16,18 17-16,-18-18 15,0 36-15,17-1 16,-17 1 0,18 17-16,0-17 15,-18-1 1,0-34-1,17-18 1,1 17-16,0 0 16,17-17-16,-18 17 15,1 18-15,0 0 16,-1 0-16,1 0 16,-18 18-16,0 0 0,18 35 15,-18-36-15,17 36 16,-17-35-16,18-18 15</inkml:trace>
  <inkml:trace contextRef="#ctx0" brushRef="#br0" timeOffset="133892.87">27958 14817 0,'-36'17'16,"72"-34"-16,-107 52 0,53-17 0,1-1 0,17 19 15,0-19 1,0 1-16,17-1 0,36 1 16,-17-18-16,17 0 15,-36-18-15,1 1 16,-1-18 0,-17 17-16,0 0 15,0 54 1,0-1-16,36 53 15,-19-35-15,19 53 16,-19-53-16,1 52 16,-36-52-16,-17 0 15,0-35 1,-18 0-16,18-18 16,-18-36-16,35 1 15,0-36-15,18 36 16,18-53-16,17 53 15,1-18 1,-1 35-16,0 1 0,-17-1 16,35 0-16,-36 1 15,36-1-15,-35 0 16,0 1-16,-1-1 16,1 0-1,-18 1-15,-18-1 16,1 18-1,-19 0-15,19 0 16,-1 0-16,0 0 16,18 18-1,18 17 1,35 0 0,-18-17-16,36 17 0,-54-17 15,19 0-15,-19-18 0,1 0 16,-18 17-16,18-17 15,-36 0-15</inkml:trace>
  <inkml:trace contextRef="#ctx0" brushRef="#br0" timeOffset="137724.97">27111 12612 0,'-18'0'16,"1"0"-16,-1 0 16,0 35-1,1-17-15,17 17 16,0-17-16,17-18 15,19 0 1,-19 0 0,1-18-16,-18 0 15,0 1-15,-18 17 0,18-18 16,-17 18-16,-1-18 16,0 18-16,1 18 0,-1 0 15,1-1-15,17 1 16,0 0-16,17-1 15,18 1-15,-17-18 16,0 0-16,-1 0 0,1-18 16,0-17-16,-1 35 15,-17-35 1,-17 17-16,-19 0 16,19 18-16,-1 0 15,18 18 1,18 0-16,-1-18 15,1 0-15,17 0 16,-17 0-16,-36 0 31,-17 0-15,17 0-16,-17 0 0,17 17 16,1-17-1</inkml:trace>
  <inkml:trace contextRef="#ctx0" brushRef="#br0" timeOffset="138630.47">26864 12947 0,'0'-18'15,"18"18"-15,-1 0 16,-34 18 15,-19 17-15,1 18-16,0 0 15,-18 0-15,-88 123 16,53-52-16,-142 123 16,124-106-16,-17 0 15,0-18-15,17-17 0,18 0 16,-54 71-16,89-107 16,1 36-16,34-88 15,36-18-15,-1-18 16,18-17-16,18-18 15</inkml:trace>
  <inkml:trace contextRef="#ctx0" brushRef="#br0" timeOffset="139027.51">26688 12929 0,'17'0'15,"1"-17"1,17-1 0,0 18-16,1-18 15,-1 18-15,0 0 0,36 0 16,-53 18-16,17 0 16,-35-1-16,17 1 0,-17 17 15,0 36 1,-17-36-16,-18 36 15,17-36-15,0 0 0,18 0 16</inkml:trace>
  <inkml:trace contextRef="#ctx0" brushRef="#br0" timeOffset="140122.44">24606 15064 0,'-17'-18'16,"17"0"-16,-18 18 16,0-17-16,1 17 15,-19 17-15,19 1 16,-1 17-16,-17 36 15,17-54-15,1 54 16,17-53-16,17 35 16,1-53-16,52 17 15,-52-34-15,35-19 16,-18 19 0,-17-1-16,0-35 15,-18 18-15,0 17 0,0 1 16,-18 34-1,18 1 1,18-1-16,17 19 16,-18-19-16,19-17 15,-19 18-15,1-18 0,17 0 16,-17-18-16,-18 1 16,18-1-1,-18 0-15,0 71 31,17 0-31,18 53 16,-17-53-16,0-18 16,-1 71-16,1-71 15,-18 1 1,0-19-16,-18-34 16,1-36-1,-1 0-15,18-53 16,0 53-16,0-53 15,18 53-15,35-17 16,-36 52-16,1 1 0,17 34 16,-17 1-1,-18-1-15,0 19 0,0-1 16,-18-17-16,1 17 16,-1-17-16,0-1 0,-17 1 15,17-18-15,18-18 16</inkml:trace>
  <inkml:trace contextRef="#ctx0" brushRef="#br0" timeOffset="140443.29">25171 15363 0,'0'0'0,"0"36"0,17 70 16,-17-71-1,0 35-15,18-52 16,-18 17-16,-18-52 15,18-36 1,-17 18 0,17-1-16,0-70 15,17 71-15,19-53 16,-1 70-16,18-17 16,-18 17-16,0 18 15,-17 18-15,-18 17 16,0 1-16,-53 16 15,35-34-15,-17 0 16,0-18-16,17 0 16,1-18-16,17 0 15,17 1-15</inkml:trace>
  <inkml:trace contextRef="#ctx0" brushRef="#br0" timeOffset="140649.84">25471 14940 0,'0'18'15,"0"52"1,0-34-16,17 52 16,-17-35-16,0 53 15,0-71-15,0 35 16,0-52-16,18 17 15,-18-17-15</inkml:trace>
  <inkml:trace contextRef="#ctx0" brushRef="#br0" timeOffset="140938.61">25594 15399 0,'35'0'0,"-70"0"0,88 0 16,-35 0-16,-1-18 15,19 0-15,-19 1 16,1-18 0,-18 17-16,0 0 15,-35 1-15,17 17 16,-17 17-16,17 1 16,0 35-1,18-18-15,18 0 16,-18 1-16,18-19 0,17 19 15,0-19-15,0 1 16,1-18-16,-1 18 0,0-18 0,1 0 16,-1 0-1,-18 0-15</inkml:trace>
  <inkml:trace contextRef="#ctx0" brushRef="#br0" timeOffset="144749.07">24924 11783 0,'0'0'0,"0"17"0,0 1 16,0 0-16,-18 17 15,0-17-15,-17-1 0,-18 1 16,-53 35-1,36-18-15,17-17 0,-18-1 16,-70 19-16,88-19 16,-88 1-16,88 0 15,-70-1-15,70-17 16,-18 0-16,71-17 16,-17 17-16,34-18 31</inkml:trace>
  <inkml:trace contextRef="#ctx0" brushRef="#br0" timeOffset="145008.77">24112 11853 0,'0'0'0,"-35"18"0,0 0 0,0-1 16,-18 1-16,17 17 16,-17-17-16,-35 35 15,53-36-15,17 1 16,1 0-16,34 17 16,1 0-16,17 0 0,71 18 15,-53-17-15,18-1 16,-19 0-16,1 1 0,0-1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48:52.86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2840 12100 0,'0'18'31,"0"0"-15,18-18 109,-1 0-125,1 0 16,-1 0-1,1 0-15,35 0 16,-35 0-16,35-18 16,-36 18-16,36-18 15,-35 18-15,35 0 16,-36 0-16,54 0 15,-54 0-15,54 0 16,-36 0-16,18 0 16,0 0-1,-18 0-15,1 0 0,52 0 16,-53-17-16,18 17 16,35 0-16,-52-18 15,52 18 1,-53 0-16,71 0 15,-53 0-15,53 0 16,-53 0-16,17 0 0,-17 0 16,18 0-16,70 0 15,-71 0-15,71-18 16,-70 18-16,-1 0 0,72 0 16,-54 0-1,-18 0-15,71 0 16,-52 18-16,-19-18 0,18 18 15,-17-18-15,17 17 0,89-17 16,-89 18 0,88-18-16,-70 18 15,-18-18-15,18 0 0,106 17 16,-107-17-16,107 0 16,-106 0-16,17-17 15,-17 17-15,0-18 16,18 18-16,105-18 15,-106 1-15,124 17 16,-123-18-16,-1 18 0,18 0 16,265-18-1,-265 18-15,-17 0 0,17 0 16,106 0 0,-106 0-16,-18 0 0,1 0 15,-1 0-15,124 0 16,-141 0-16,-18 0 15,18 0-15,-18 0 0,0 0 0,1 0 16,-1 18-16,-18-18 0,71 0 16,-105 18-1,17-18-15</inkml:trace>
  <inkml:trace contextRef="#ctx0" brushRef="#br0" timeOffset="1847.37">3634 4322 0,'-36'-18'0,"1"18"16,0 18-16,-36-1 15,36 18-15,0-17 16,-1 17-16,-17 1 0,36 17 16,-36 70-1,35-52-15,18-1 0,18 89 16,0-89-16,34 89 16,-16-88-16,87 70 15,-52-71 1,-1-17-16,19 0 0,-19-17 15,18-1-15,0-18 0,71-17 16,-71-17-16,-17-18 16,70-71-16,-88 35 15,18-88-15,-71 71 16,0-106-16,-18 88 16,-88-141-1,18 124-15,-88-71 16,87 141-16,1 18 15,18 17-15,-19 18 0,-52 53 16,88-18-16,18 1 16</inkml:trace>
  <inkml:trace contextRef="#ctx0" brushRef="#br0" timeOffset="2659.06">8767 4498 0,'-18'-18'15,"18"1"-15,-18 17 0,-17 0 16,17 17-16,1-17 16,-19 36-16,19-19 0,-18 18 15,-1 71 1,19-53-16,-1 18 0,18 88 15,0-89-15,18 1 16,17-1-16,0 1 0,0-18 16,89 53-16,-71-71 15,70 35-15,-52-70 16,70 18 0,-53-36-16,-35-17 0,18 0 15,-1-18-15,36-53 16,-71 35-16,-17-70 15,-18 71-15,-35-142 16,-1 106-16,-17 0 16,-17 18-16,-18 18 0,0 17 15,-89 35-15,89 18 16,-18 18-16,-53 52 16,36 36-1</inkml:trace>
  <inkml:trace contextRef="#ctx0" brushRef="#br0" timeOffset="16156.29">23407 12012 0,'17'0'31,"1"18"-15,0-18-16,17 0 16,18 0-1,-35 0-15,70 0 16,-53 0-16,71 0 16,-53 0-16,70 0 15,-52 0-15,88 0 16,-1 0-1,-87 0-15,17-18 0,71 18 16,-89 0-16,89 0 16,-71-18-1,1 18-15,105 0 16,-106 0-16,18 0 0,70 0 16,-88 0-16,-17 0 15,105 18-15,-88-18 16,89 18-1,-71-1-15,88-17 16,-89 0-16,107 0 16,-88 0-16,-19 0 15,1 0-15,106 0 16,-106-17-16,105-1 16,-105 18-16,0 0 0,0 0 15,88 0-15,-88 0 16,-18 18-16,124-18 15,-124 0-15,18 0 0,17 0 16,-17 0-16,17 0 0,107 0 16,-107-18-1,124 18-15,-141 0 16,141 0-16,-141 0 16,17 0-16,-17 18 0,123-18 15,-105 0-15,87 0 16,-87 0-1,105 0-15,-123 0 16,0 0-16,0 0 0,-18 0 16,18-18-16,70 18 15,-105 0-15,35 0 16,-71-18-16</inkml:trace>
  <inkml:trace contextRef="#ctx0" brushRef="#br0" timeOffset="29225.25">4674 10107 0,'18'18'47,"17"-1"-32,-17-17-15,0 18 16,17 0-16,0 17 0,36 18 16,-54-36-16,54 36 15,-54-35-15,36 17 16,-35-17-16,0-18 15,-1 0-15,1 0 0,-36-18 32</inkml:trace>
  <inkml:trace contextRef="#ctx0" brushRef="#br0" timeOffset="29503.54">5098 10089 0,'-36'36'0,"72"-72"0,-107 107 16,18-18-16,18-35 16,-36 34-16,36-34 15,17 17-15,-34 1 16,34-19-16,18 1 15,0 0 1,0-1 0,18-17-16,-1 0 15,1 0-15,-1 0 16</inkml:trace>
  <inkml:trace contextRef="#ctx0" brushRef="#br0" timeOffset="30025.71">5415 9719 0,'-17'0'15,"-1"0"1,0 18 0,1-18-16,-1 17 0,0 1 15,1 0-15,-1-1 0,0 19 16,18-19-16,0 18 15,18 1-15,0-19 16,-1 1-16,36 0 16,-35-1-16,17-17 0,-17 18 15,17-18-15,-17 18 16,-1-18 0,1 0-16</inkml:trace>
  <inkml:trace contextRef="#ctx0" brushRef="#br0" timeOffset="30221.23">5574 9772 0,'-18'0'0,"18"53"16,0 0-1,0-18-15,0 0 16,0 1-16,0-19 0,0 1 15,18 0-15,-18-1 0,35-17 16</inkml:trace>
  <inkml:trace contextRef="#ctx0" brushRef="#br0" timeOffset="30493.09">5715 9701 0,'0'18'16,"18"0"-16,-1-1 15,36 1-15,-18-18 16,1 18-16,-1-18 16,0 17-16,1 1 0,17 0 15,-53 17-15,0 0 16,0 0-16,-53 18 15,17-35-15,-34 17 16,34-17-16,1-1 16,18 1-16</inkml:trace>
  <inkml:trace contextRef="#ctx0" brushRef="#br0" timeOffset="31043.91">9931 10125 0,'0'0'0,"17"17"16,36 19 0,-17-1-16,34 18 15,-35-18-15,18 0 16,18 18-16,-36-35 16,36 17-1,-54-35-15,1 0 0</inkml:trace>
  <inkml:trace contextRef="#ctx0" brushRef="#br0" timeOffset="31233.62">10301 10160 0,'0'0'0,"-18"18"0,1-1 15,-18 1-15,-36 52 16,36-52-16,-36 53 15,54-54-15,-36 19 16,35-19-16,0 1 16</inkml:trace>
  <inkml:trace contextRef="#ctx0" brushRef="#br0" timeOffset="31538.18">10689 9701 0,'0'0'16,"-17"0"-16,-19 18 0,-17 0 15,36-1-15,-1 1 0,-17 35 16,35-35-16,0 34 16,0-34-16,17 0 15,1-1-15,17 1 16,18 17-16,-17-35 16,-19 18-16,36-18 15</inkml:trace>
  <inkml:trace contextRef="#ctx0" brushRef="#br0" timeOffset="31866.33">10866 9754 0,'17'0'31,"1"18"-16,-1-18-15,19 0 16,-36 18-16,17-18 0,1 0 16,-18 17-1,0 1-15,-18 17 16,18-17-16,-17-1 16,-1 1-16,18 0 15,0-1-15,18 1 16,-1-18-1,1 18-15,0-18 16,-1 0 0,1 0-1</inkml:trace>
  <inkml:trace contextRef="#ctx0" brushRef="#br0" timeOffset="32188.59">11095 9684 0,'-18'0'0,"36"0"16,17 17-1,-17-17-15,-1 0 0,36 18 16,-17-18-16,-19 18 15,19-18-15,-19 17 0,1 19 16,-1-19-16,-17 1 16,0 0-16,-35 17 15,18 0-15,-1-17 16,0-1-16,1-17 0,-19 18 0,19 0 16,-1-18-1,0 17-15,18 1 16,-17 0-16,-1-1 15</inkml:trace>
  <inkml:trace contextRef="#ctx0" brushRef="#br0" timeOffset="33067.25">15064 10072 0,'17'17'16,"19"1"-1,-1 0-15,35 17 16,-17-17-16,-35 17 16,17-17-16,0-1 0,1 1 15,-19-18-15,19 35 16</inkml:trace>
  <inkml:trace contextRef="#ctx0" brushRef="#br0" timeOffset="33245.24">15363 10089 0,'-52'53'16,"104"-106"-16,-122 142 0,35-54 15,-1 0-15,1 0 0,0 18 16,17-35-16,1 0 16</inkml:trace>
  <inkml:trace contextRef="#ctx0" brushRef="#br0" timeOffset="33513.08">15663 9578 0,'-17'0'16,"34"0"-16,-52 18 15,0 17-15,17-18 16,1 19-16,17-19 0,0 19 15,0 17 1,0-36-16,17 1 0,18 35 16,-17-36-16,0-17 15,35 36 1,-36-36-16,19 0 0</inkml:trace>
  <inkml:trace contextRef="#ctx0" brushRef="#br0" timeOffset="33834.75">15910 9648 0,'0'-17'16,"18"17"0,0 17-1,-18 19 1,0-19-16,0 1 0,0 17 15,-18-35-15,18 18 0,0 0 16,0-1 0,18 1-16,17 0 15,-18-18-15,1 0 16,17 17-16,-35 1 31,-53-18-15,18 17-16,-35-17 15,52 18-15,-17 0 16</inkml:trace>
  <inkml:trace contextRef="#ctx0" brushRef="#br0" timeOffset="34158.41">16051 9560 0,'0'18'16,"18"0"-16,17-1 16,1 1-1,-19-1-15,54 1 16,-36 0-16,0-1 0,1-17 15,-1 18-15,-17-18 16,-1 18-16,-17-1 0,0 1 16,-17 0-16,-19 17 15,1-17-15,-18 17 16,35-35-16,-17 17 16,35 1-16</inkml:trace>
  <inkml:trace contextRef="#ctx0" brushRef="#br0" timeOffset="34576.58">15981 9631 0,'0'0'0,"-18"0"0,1 0 16,-1 0-16,-35 0 15,35 0 1,-17 0-16,17 17 15,-17 1-15,18 0 0</inkml:trace>
  <inkml:trace contextRef="#ctx0" brushRef="#br0" timeOffset="59393.87">23618 14905 0,'0'0'0,"0"-18"15,18 18 1,0 0 15,-18-17 16,17 17-31,1 0-1,0-18 1,-1 18-16,1 0 16,0 0-16,-1 0 15,1 0-15,0 0 16,-1 0 0,1 0-16,-1 0 15,1 0-15,0 0 16,-1 0-16,1 0 15,0 0-15,-1 0 16,1-18-16,0 18 0,17 0 16,-18 0-16,19 0 15,-19 0-15,36 0 16,-35 0-16,0 0 16,34 0-16,-34 0 15,0 0-15,-1 18 0,19-18 16,-19 0-16,19 0 15,-19 0-15,1 0 16,0 0-16,-1 0 0,36 0 16,-35 0-16,-1 0 15,19 0-15,-19 0 0,1 0 16,35 0 0,-36 0-16,19 0 15,-19 0-15,19 0 16,-1 0-16,0 0 15,-17 0-15,-1 0 0,36 0 16,-17-18 0,-19 18-16,19 0 0,-1 0 15,-17 0-15,17 0 0,0 0 16,0 0-16,18-17 16,-17 17-16,-19 0 0,18 0 15,-17-18-15,17 18 16,1 0-16,-19 0 0,19 0 0,-1 0 15,0 0-15,36 0 16,-54 0-16,19 0 16,-1 0-16,0 0 0,36 0 15,-54 0-15,19 0 16,34 0-16,-35-18 16,54 18-1,-54 0-15,35-17 16,-17 17-16,36-18 15,-36 18-15,-1-18 16,1 18-16,53-17 16,-53 17-16,-18 0 0,71-18 15,-71 18-15,71 0 16,-53-17-16,53 17 16,-53 0-16,0 0 15,0 0-15,0 0 0,0-18 16,70 18-1,-70 0-15,18 0 0,-1-18 16,18 18-16,-17 0 0,88-17 16,-89 17-16,1 0 15,-1 0-15,19-18 0,-19 18 16,71 0 0,-70 0-16,-1 0 0,1 0 15,-1 0-15,1 0 0,0 0 16,17 0-16,159 18 15,-142-18-15,-16 0 16,105 17 0,-88-17-16,-18 0 15,18 0-15,-1 0 0,-16 0 0,16 0 16,1 18-16,106-18 16,-89 18-16,-17-18 0,18 17 15,176 18 1,-195-35-16,-16 18 15,16 0-15,1-18 0,-18 17 16,18-17-16,-18 18 0,1-18 16,-1 0-16,-18 0 0,-17 0 15,0 0-15,-17 0 0,-1 18 16</inkml:trace>
  <inkml:trace contextRef="#ctx0" brushRef="#br0" timeOffset="61687.17">2999 14693 0,'-18'0'0,"18"18"47,18-18-16,-1 17-15,36-17-16,-35 0 15,17 18-15,36-18 16,17 0-16,-35 0 15,0 0-15,0 0 0,17 0 16,36-18-16,-35 18 16,52 0-1,-52-17-15,52 17 16,18 0-16,-70 0 16,-1 0-16,71 0 15,-70 0-15,88 17 16,-89-17-16,107 18 15,-107-18-15,18 18 16,18-18-16,-18 0 0,124 0 16,-88-18-16,105 0 15,-88 18-15,106-35 16,-106 18 0,-18 17-16,19-18 0,16 0 0,142-17 15,-141 17 1,0 18-16,-18-17 0,18 17 15,158-18-15,-158 18 16,158 0 0,-158-18-16,0 18 0,17 0 15,-35-17-15,159 17 16,-159 0-16,124 0 16,-142 17-16,89 1 15,-106-18-15,-18 18 0,-17-18 16,-18 17-1</inkml:trace>
  <inkml:trace contextRef="#ctx0" brushRef="#br0" timeOffset="87323.15">23389 14217 0,'18'-18'16,"17"18"-16,0-17 15,1 17 1,-1 0-16,18-18 15,-18 18-15,-17 0 16,17 0-16,18 0 16,-18 0-16,1 0 0,-1 0 15,0-18-15,0 18 0,54-17 16,-54 17-16,18 0 16,17 0-1,-34 0-15,-1 0 0,35 0 16,-17 0-16,-17 17 15,-1-17-15,18 0 0,-18 18 16,71-18 0,-53 0-16,70 0 15,-70 0-15,0 0 0,18 0 16,35-18-16,-36 18 16,-17-17-16,0 17 0,17 0 15,54 0 1,-54 0-16,1 0 0,0 17 15,-1-17-15,54 0 16,-54 0-16,-17 0 0,18 0 16,-18 0-16,70 0 15,-52 0-15,-18 0 0,17 0 16,71 0 0,-88 0-16,18-17 0,-18 17 15,-1 0-15,1 0 0,53-18 16,-53 18-16,53 0 15,-35 0 1,-19 0-16,19 0 0,0 0 16,17 0-16,-18 0 0,71 0 15,-70 0-15,0 0 16,87 0-16,-70 0 16,-17 0-16,17 18 15,0-18-15,-17 17 0,17-17 0,89 18 16,-89-18-1,0 0-15,0 0 0,0 0 16,-17-18-16,88 1 16,-71 17-16,-18-18 0,1 18 15,70 0 1,-70 0-16,17 0 0,-18 0 16,1 18-16,17-18 0,71 17 15,-71-17-15,106 18 16,-106-18-16,18 0 15,-18-18-15,18 18 0,0 0 16,106 0 0,-107 0-16,90 0 15,-107 0-15,88 18 16,-88 0-16,53-1 16,-88-17-16,36 18 15,-54-18-15,-18 18 16,-52-18-1,0-18-15</inkml:trace>
  <inkml:trace contextRef="#ctx0" brushRef="#br0" timeOffset="94903.1">23601 15787 0,'0'0'0,"-18"0"15,1 0-15,-36 0 16,35 0-16,-35 17 15,35 19-15,-34 17 16,34 17-16,0-35 16,36 36-1,0-53-15,-1-1 16,1 1-16,17-18 0,36 0 16,-36-18-16,35-17 15,-52 0-15,0-1 16,-1 1-16,1 0 0,-18-18 15,0 0-15,-18 0 0,-17-70 16,0 52-16,0 1 16,-1-19-16,1 19 0,0-1 15,-1 18-15,1 36 0,18-1 16,-1 18-16,0 0 16,18 35-16,0-17 15,0 35-15,18 35 16,17-17-16,-17-18 0,17 70 15,0-70-15,36 53 16,-36-53-16,36 35 16,-36-70-16,0 17 15,1-18-15,-19 1 16,1 0-16,0-18 16,-1 17-16,1-17 0</inkml:trace>
  <inkml:trace contextRef="#ctx0" brushRef="#br0" timeOffset="95330.4">23901 15734 0,'0'35'16,"0"-17"-16,0 17 0,0 36 15,17-36 1,-17 0-16,36 36 0,-19-36 16,19-17-1,-1-1-15,0-34 16,0-1-16,1-35 16,-19 18-16,-17 0 15,0-1-15,0 1 0,-17-36 16,17 36-16,-36 18 15,19 17 1,-1 52-16,18-16 16,0-1-16,18 0 15,-18 18-15,35-18 0,-17 1 0,35 17 16,-18-36-16,35 1 16,-34-18-1,-1-18-15,-17 1 16,-18-19-1,0 19-15,-18 17 0</inkml:trace>
  <inkml:trace contextRef="#ctx0" brushRef="#br0" timeOffset="95526.42">24377 16069 0,'0'0'0,"0"18"0,18-18 16,-1 0-16,1-18 15,-18 0-15,0-17 16,0 0-16,-35-18 15,35 35-15,-18-35 16,18 36-16,18-19 16,-1 19-16,19 17 15,-19 0-15,18 0 16,1 0 0,-19 17-16</inkml:trace>
  <inkml:trace contextRef="#ctx0" brushRef="#br0" timeOffset="95680.81">24677 15857 0,'0'0'15,"17"36"-15,-17-1 0,18-17 16,17 17-16,-35-18 16,36 19-1,-36-19-15</inkml:trace>
  <inkml:trace contextRef="#ctx0" brushRef="#br0" timeOffset="95814.54">24747 15663 0,'0'0'0,"18"18"16,0 0-16</inkml:trace>
  <inkml:trace contextRef="#ctx0" brushRef="#br0" timeOffset="96409.62">25047 15769 0,'-53'35'15,"106"-70"-15,-123 106 0,34-18 16,19-18-16,17 0 16,0-17-16,17 17 0,19 0 0,-19-17 15,54 0-15,-36-18 16,18-18 0,-18 0-16,-17-35 15,-18 18-15,18 0 0,-18 0 16,-18 17-16,18-17 15,-18 17-15,-17-17 16,17 35-16,1 0 16,17 35-16,0-17 15,0 17-15,17 0 0,1-17 16,0 0-16,35 34 16,-36-34-16,1-18 15,17 18-15,-17-18 0,-1 0 16,1 0 15,-18 17-15,0 1-16,18 0 15,-1-36 17,-17-17-32,0-1 15,36-16-15,-19 16 16,19 1-16,-1 17 0,0-17 15,0 17-15,1 18 16,-1 0-16,0 18 16,-17 17-16,17 54 15,-17-54-15,-1 18 16,-17-18-16,18-35 16,0 18-16</inkml:trace>
  <inkml:trace contextRef="#ctx0" brushRef="#br0" timeOffset="97027.46">28452 15593 0,'-36'-18'0,"72"36"0,-89-53 16,35 35-16,0 0 16,-17 17-1,17 18-15,1 36 16,17-36-16,0 18 0,0 0 15,17-18-15,1 1 0,70 17 16,-52-36-16,69 1 16,-52-36-16,53 1 15,-71-19 1,18-17-16,-35 36 16,-18-19-16</inkml:trace>
  <inkml:trace contextRef="#ctx0" brushRef="#br0" timeOffset="97321.99">28769 15752 0,'0'0'16,"0"52"-16,0-16 0,35-19 15,-17 1-15,17 0 16,18-1-16,-18-17 0,36 0 16,-36 0-16,1-17 15,-19-1-15,-17-17 16,0-1-16,-17-16 15,-1 34-15,0-17 16,18 52 0,53 36-1,-35-18 1,17 1-16,0-1 0,-17-17 16,17-1-16,1 19 0,-1-36 15,0 17-15,-17-17 0,-1 0 16,19 0-1,-36-35-15</inkml:trace>
  <inkml:trace contextRef="#ctx0" brushRef="#br0" timeOffset="97529.54">29404 15205 0,'0'0'15,"18"88"-15,-18-18 0,17 54 16,1-36-16,-18-17 0,18-18 16,35 70-1,-36-88-15,1 18 16,-1-17-16,1-36 0,0 0 16</inkml:trace>
  <inkml:trace contextRef="#ctx0" brushRef="#br0" timeOffset="97707.09">29686 15699 0,'0'0'0,"36"17"0,-1-17 0,53 0 16,0-17-1,-35-1-15,-18 18 16,1-18-16,-19 1 15,-17-1-15,0 0 16</inkml:trace>
  <inkml:trace contextRef="#ctx0" brushRef="#br0" timeOffset="97861.52">29863 15487 0,'0'0'16,"17"88"-16,-17-35 0,18 0 0,0 18 15,-18-19-15,17-16 16,1 17-16,-1-18 0,1 18 16,0-36-16</inkml:trace>
  <inkml:trace contextRef="#ctx0" brushRef="#br0" timeOffset="97999.98">30198 15875 0,'0'71'16,"0"-142"-16,17 159 0,1-70 0,-18-1 15,18 1-15</inkml:trace>
  <inkml:trace contextRef="#ctx0" brushRef="#br0" timeOffset="98166.13">30268 15434 0,'-17'0'16,"34"0"-16,1 0 16,0 0-16,-1 18 15,1-18-15</inkml:trace>
  <inkml:trace contextRef="#ctx0" brushRef="#br0" timeOffset="98674.78">30427 15857 0,'0'0'16,"18"89"-16,-1-54 0,19 18 16,-1-36-16,-17 1 15,17-18-15,-18 0 0,1 0 16,0-18-16,-1-17 15,1 0-15,-36-18 16,18 35-16,-17-35 16,17 36-16,17 17 15,1 0 1,0 0-16,17 17 16,-17-17-16,17 18 0,35-18 15,-52 0-15,0 0 16,-1 0-16,-17 18 0,-17-1 15,-19 36 1,1-18-16,18-17 16,-1 53-16,0-54 15,18 1-15,18 0 0,35-1 16,-18-17-16,18-17 16,0-1-16,-18 0 0,0-17 15,18-18-15,-35 18 16,0-18-1,-36 35-15,0 18 16,1 0-16,-1 36 16,36-1-1,-1-18-15,1 1 16,0 0-16,17-1 0,-17-17 16,17 0-16,0 0 0,18 0 15,-18 0-15</inkml:trace>
  <inkml:trace contextRef="#ctx0" brushRef="#br0" timeOffset="98835.21">31274 15857 0,'35'0'16,"0"18"-16,1-18 16,-1 0-16,0 0 0,53-18 15,-52 1-15,17-1 16,-18 0-16,-18 1 0,1-1 15,-36 1 1</inkml:trace>
  <inkml:trace contextRef="#ctx0" brushRef="#br0" timeOffset="99023.72">31574 15558 0,'0'88'15,"0"-176"-15,0 229 16,-18-88-16,18-18 0,0 18 16,0 0-16,0 0 0,0-18 15,0 0-15,0 18 16,18-18-16</inkml:trace>
  <inkml:trace contextRef="#ctx0" brushRef="#br0" timeOffset="99295.71">31838 16016 0,'-17'53'16,"34"-106"-16,-34 124 0,52-36 15,-18-17-15,54-1 16,-36-17-16,36-35 15,-18 17-15,-36-17 16,19 0-16,-19 17 16,-17-52-16,0 34 15,-53-17-15,18 36 16,-18 17-16,18 0 16,17 35-1,1-17-15,17-1 0</inkml:trace>
  <inkml:trace contextRef="#ctx0" brushRef="#br0" timeOffset="99534.34">32297 16069 0,'17'18'15,"-17"-36"-15,18 0 16,0-17-16,-1 17 0,1-17 15,17-18 1,-17 18-16,35 0 16,-36 17-16,1 18 0,70-18 15,-52 54 1,-1-1 0,0-17-1</inkml:trace>
  <inkml:trace contextRef="#ctx0" brushRef="#br0" timeOffset="99657.96">32949 15946 0,'36'0'15,"-72"0"-15,72 17 16,-54-17 0,0 18-1</inkml:trace>
  <inkml:trace contextRef="#ctx0" brushRef="#br0" timeOffset="100061.31">32085 15893 0,'-35'0'16,"17"17"-16,-17 1 0,-18 17 16,18-17-16,17-1 15,0 1-15,1 0 16,17-1-16</inkml:trace>
  <inkml:trace contextRef="#ctx0" brushRef="#br0" timeOffset="114892.26">23918 16439 0,'18'18'16,"17"-18"-16,-17 0 15,52 0-15,-34 0 16,70 0-1,-54 0-15,90 0 16,-54-18-16,71 18 16,-54 0-16,89-35 15,-105 35-15,-19 0 16,1-17-16</inkml:trace>
  <inkml:trace contextRef="#ctx0" brushRef="#br0" timeOffset="116330.22">29245 16404 0,'0'0'16,"53"0"-16,0 0 0,0 0 0,35 0 15,89 18-15,-72-18 16,142 17 0,-123-17-16,158 18 15,-158 0-15,17-18 0,-18 17 16,1-17-16,70 0 15,-106 0-15,-35 0 16</inkml:trace>
  <inkml:trace contextRef="#ctx0" brushRef="#br0" timeOffset="124006">19068 14199 0,'0'0'15,"17"0"-15,19 0 16,52-17-16,-18 17 15,19 0-15,122-18 16,-105 0-16,123 1 16,-123 17-16,-18-18 15,53 18-15,-105 18 16</inkml:trace>
  <inkml:trace contextRef="#ctx0" brushRef="#br0" timeOffset="125143.79">19950 15575 0,'-18'0'0,"0"0"16,18-17-16,-35 17 16,0 0-1,-1 17 1,19 1-16,-18-1 0,17 1 16,0 17-16,1 36 15,-1-18-15,18 0 0,0 0 16,35 35-16,-17-71 15,17 19-15,-17-19 16,17 1-16,18-18 0,18-18 16,-36 1-16,0-19 15,0 1-15,1-18 0,-1-35 16,-35 35-16,-35-53 16,17 53-16,-17-17 15,0 52-15,17 18 16,0 0-16,1 36 15,17-1-15,17 18 16,1 0-16,52 35 16,-17-35-16,71 17 15,-71-17-15,0-18 16,0 1-16,17 17 16</inkml:trace>
  <inkml:trace contextRef="#ctx0" brushRef="#br0" timeOffset="132819">25382 15134 0,'-17'0'16,"-19"-17"-16,1 17 15,-35 0 1,34-18-16,-69 18 15,34-18-15,-88 1 16,71 17-16,0 0 16,-106-18-16,88 0 0,-106 1 15,106 17 1,18-18-16,-18 18 0,18 0 16,-18 0-16,-52 18 15,105-18-15,-71 35 16,89-17-16,0-18 15,-53 35-15,52-35 0,1 18 16,-18-1 0,35-17-16,1 18 0,-19-1 15,19 1-15,-1-18 16,1 18-16,-1-1 0,0 1 16,1 0-16,-1 17 15,0-17-15,18-1 16,0 18-16,-17-17 0,17 17 15,0 1-15,0-1 16,0 18-16,0 0 0,0 53 16,0-53-16,17 52 15,-17-52-15,18-17 16,0 16-16,-18-16 0,17 34 16,1-34-16,35 17 15,-18-53-15,36 35 16,-18-35-16,52 17 15,-34 1 1,70 0-16,-53-1 16,-17 1-16,35 0 0,-18 17 15,124 0-15,-107-17 16,107-1-16,-106 1 16,106-18-1,-107 0-15,19-18 16,-18 18-16,17-17 0,106-1 15,-123 18-15,88-17 16,-105 17-16,69 0 16,-70 17-16,36-17 15,-71 0-15,17-17 16,-34-1-16,-1 0 16,-35 1-16,18-19 15,-18 19-15,0-36 16,0 0-16,0 0 15,0 0-15,0 0 16,0-88-16,0 70 16,0-87-16,-18 87 15,0-35-15,18 53 16,-17 0-16,-1 18 16,-35-18-16,18 36 0,-18-1 15,0 18-15,0 0 16,-53-18-16,36 18 15</inkml:trace>
  <inkml:trace contextRef="#ctx0" brushRef="#br0" timeOffset="134269.07">25806 10918 0,'-18'0'0,"-35"-17"16,36 17-16,-19-18 15,-52 1-15,17 17 16,1 0-16,-106 0 15,70 0-15,-124 17 16,89-17-16,0 35 16,0-17-16,0 0 0,-141 17 15,158-17-15,-105-18 16,123 0-16,-70 0 16,105 0-16,-70 0 15,88 0-15,-17 0 16,52 17-1,0-17-15,1 0 0,-1 0 16,0 18-16,18 0 16,-35-1-1,35 1-15,-18 0 0,1-1 0,-1 54 16,1-36 0,-1 0-16,18 18 0,-18 0 15,18 53-15,0-53 16,0 0-16,0-18 0,18 0 15,0 54-15,-18-72 16,17 18-16,1-17 16,-1 17-16,36 1 15,-35-36-15,17 17 0,-17 1 16,35-18-16,35 18 16,-35-1-16,0 1 0,17-1 15,19 1-15,105 17 16,-88-17-16,158 17 15,-140-35-15,17 18 16,0-18-16,0 0 0,18 0 16,176 0-1,-159 0-15,177-18 16,-159 1-16,-18 17 0,18-18 16,142 18-16,-178 0 15,-52 0-15,-18 0 0,-17-18 16,17 18-16,-70-17 15,-1 17-15,-17-18 0,-17 18 16,-19-35 0,19 0-16,-18-1 0,-1 1 15,-17-53-15,18-53 16,17 70-16,1 1 16,17-1-16,0-70 15,0 70-15,17-52 16,-17 70-16,0 0 15,-17 18-15,-19-18 0,1 18 16,-71-36-16,18 36 16,-123-18-16,87 35 15,-193 1 1,140 17-16,18 17 0,1 1 16</inkml:trace>
  <inkml:trace contextRef="#ctx0" brushRef="#br0" timeOffset="136044.61">31221 15240 0,'17'0'0,"-17"-18"16,0 1-16,-35-1 15,18 0-15,-54 1 16,18 17-16,-88 0 16,35 0-16,-123 0 15,88 0 1,-159 17-16,141-17 15,-17 18-15,-195-18 16,195 18-16,0-18 0,-177 17 16,194-17-1,0 18-15,1-18 0,16 0 16,19 18-16,-89-18 16,142 17-16,-36 1 15,71-18-15,17 18 16,36-1-1,17-17 1,-17 18-16,17-1 16,-18 1-1,-17 35-15,18-18 16,-18 1-16,18 17 0,-18-1 16,35 54-1,0-35-15,-17-18 0,52 35 16,-34-53-16,-19 0 15,19-17-15,-19 17 0,19-17 16,-1 17-16,-18-35 16,1 18-16,0 0 15,-1-1-15,1 1 16,0 0-16,35-1 16,17 1-1,54-18 1,52 0-1,-35 0 1,-53 0-16,1 0 0,87 0 16,106 17-1,-105 1-15,-36 0 16,17 17 0,-87-17-16,88-1 15,-89 1-15,18-18 16,89 18-16,-89-18 15,71 17-15,-71 1 16,0-18-16,0 17 0,53 1 16,-70 0-16,88-1 15,-89-17 1,71 18-16,-52-18 16,-19 0-16,1 0 15,-1 18-15,1-18 0,88 17 16,-89 1-16,71 0 15,-88-1-15,88-17 16,-70 0-16,70 0 16,-70 0-16,-19 0 15,1 0-15,36-17 16,-54 17-16,0-18 16,0 18-16,1 0 0,17 0 15,-36-18-15,36 18 16,-35 0-16,-1 0 15,1 0 1,0-17-16,-1-1 16,1 0-1,0 1-15,17-19 16,-17 1-16,-1 18 0,1-19 16,-18 19-16,17-54 15,1 36-15,-18-36 16,0 36-16,0 0 15,-18-1-15,1 1 0,-18-53 16,35 35-16,-36-35 16,36 35-16,-35-35 15,17 35-15,1-18 16,-1 54-16,0-19 16,18 19-1,-17-1-15,-1 0 16,0 1-16,1 17 15,-36-18-15,18 18 16,-1 0-16,-17-18 16,-17 18-16,-89-17 15,36-1-15,-177-17 16,106 0-16,-247 17 16,212 18-16,-1 18 15,19-1-15,17 1 0</inkml:trace>
  <inkml:trace contextRef="#ctx0" brushRef="#br0" timeOffset="137607.2">31186 10866 0,'17'0'0,"-17"-18"16,-35 18-1,17-18-15,-35 18 0,0 0 16,-88 0-16,53 0 16,-35 0-16,-1 0 0,-17 18 15,-159-18 1,141 0-16,1 0 0,-19 0 15,19-18-15,-142 18 16,159 0-16,0 0 0,35 18 16,0 0-16,-53 17 15,106-18-15,18 19 16,0-19-16,35 1 0,-18 17 16,36-35-16,17 36 15,-17-19 1,17 36-16,-35-35 15,0 52 1,0-34-16,-18 52 16,1-35-16,17 0 0,-18 0 15,18-1-15,-18 19 16,18-36-16,0 36 16,18-53-16,-18 17 15,18-18-15,-1-17 16,1 0-16,35 0 15,-36 18-15,19-18 0,-19 0 16,19 0-16,34 18 16,-35-1-16,18 1 0,0-18 15,71 35 1,34-35-16,-69 18 16,-1-18-16,18 0 0,0 0 15,17 0-15,0 18 0,124-1 16,-105-17-16,-1 18 15,0-18-15,17 17 0,-16-17 16,140 18 0,-141-18-16,-18 0 15,19 18-15,-19-18 0,0 0 0,1 17 16,105-17-16,-123 0 16,-35 0-16,17 0 15,-18 0-15,54 0 16,-71 0-16,-18 0 0,18 0 15,0-17-15,-18 17 16,-17-18-16,-18 0 16,0-17-1,-18 18-15,18-1 16,-17-17-16,-19-36 16,36 36-16,-17-18 0,17 0 15,0 0-15,0-18 0,17 19 16,1-37-1,-18 36-15,35-35 16,-35 35-16,0-17 16,0 35-16,0-1 0,-17 1 15,17 17-15,-18-17 16,0 35-16,1-18 16,-36 1-1,0 17-15,-18-18 0,1 0 16,-19 18-16,-157-52 15,87 34-15,-18 0 0,-17 1 16,0-1-16,-423 18 16</inkml:trace>
  <inkml:trace contextRef="#ctx0" brushRef="#br0" timeOffset="180072.63">5345 15558 0,'0'-18'16,"0"36"15,17 17-15,1 0-16,-18 18 15,18 0-15,-18 17 0,17 54 16,-17-71-16,0 17 16,0 1-16,18-36 15,-18 1-15,17-19 16</inkml:trace>
  <inkml:trace contextRef="#ctx0" brushRef="#br0" timeOffset="180792.46">5944 15610 0,'-17'0'16,"17"18"0,17 17-1,-17 1-15,18-1 16,-18 0-16,18 0 0,-1 18 0,-17-17 15,18 17-15,-18-18 0,18 18 16,-18-18 0,0 0-16,0-17 15,0 0 1,0-36 0,-18-17-16</inkml:trace>
  <inkml:trace contextRef="#ctx0" brushRef="#br0" timeOffset="181151.43">5927 15646 0,'0'0'0,"17"-18"0,1 18 16,0-18-16,17 1 0,35 17 15,-34 0-15,-1 17 16,0 1-16,-17 0 15,-18 17-15,0 0 0,0 36 16,0-36 0,-18 36-16,1-54 15,-1 36-15,36-35 16,-1-1 0,36 1-1,-35 0-15,17-1 16,-17-17-16,-1 36 15,1-36-15,-18 17 0,-18-17 16,18 18-16,-17 0 16,-19-18-16,19 0 0,-54 17 15,36-17-15,17 0 16,-35 0-16,36 18 16,-1-18-16</inkml:trace>
  <inkml:trace contextRef="#ctx0" brushRef="#br0" timeOffset="183297.34">7373 15787 0,'-18'35'16,"1"-17"-1,17 52-15,0-34 16,35 16-16,-35-34 15,18 0-15,-1-1 0,36-17 16,-53 18 0,36-36-16,-36 1 15,0-1 1,17 18 0,1 0-1,17 18-15,-17-18 16,35 35-1,-18-35-15,-17 0 0,17 0 16,18-18-16,-53 1 16,17-19-16,-17 19 15,-35-36 1,17 35-16,1 18 0,-1-17 16,1 17-16,-1 0 0</inkml:trace>
  <inkml:trace contextRef="#ctx0" brushRef="#br0" timeOffset="183560.71">7973 15893 0,'-18'53'15,"36"-106"-15,-36 123 0,18-35 16,0 1-16,0-19 15,35 1-15,-17-18 16,35 0-16,-35 0 16,17-35-1,-35 17-15,0 0 0,0 1 0,-18-18 16,1 17 0,-36-17-16,35 35 15,-17 0-15,35 17 16</inkml:trace>
  <inkml:trace contextRef="#ctx0" brushRef="#br0" timeOffset="183787.2">8273 16034 0,'-18'0'16,"36"0"-16,-54-18 0,36 0 15,0-17-15,0 18 16,18-19-16,0 19 16,17-1-16,-17 18 15,17 0 1,-18 0-16,1 0 16,0 18-16,-1-18 0,1 17 15</inkml:trace>
  <inkml:trace contextRef="#ctx0" brushRef="#br0" timeOffset="184082.19">8484 15910 0,'-17'36'0,"17"-19"15,0 1-15,0-1 16,0 1-16,17 0 0,1-1 0,0-17 16,17 0-1,-17-17-15,-1-54 16,-17 36-16,0-18 15,0 0-15,-17-35 16,17 17-16,-18 18 0,-35-52 16,35 69-1,1 1-15,-1 17 0,18 36 16,18 53 0,-18-1-16,35 54 15,0-54-15,18 36 16,-35-53-16,52 17 15,-52-52-15,17 0 16</inkml:trace>
  <inkml:trace contextRef="#ctx0" brushRef="#br0" timeOffset="184320.66">8784 15840 0,'0'0'15,"-17"17"-15,17 1 0,17 17 0,1-17 16,17 17-16,-17-17 16,35 17-16,-36-17 15,1-1 1,-18 1-16,-18 0 16,-17-18-16,0 0 15,-18 0-15,35 0 16,1 0-16,-1-18 0</inkml:trace>
  <inkml:trace contextRef="#ctx0" brushRef="#br0" timeOffset="184754.61">10601 15399 0,'0'0'0,"0"17"16,18 54-16,-18-18 15,0 0-15,17 0 0,-17 17 16,18 18-16,-18-35 16,35 0-1,-17-35-15,-1-18 16,1 0-16</inkml:trace>
  <inkml:trace contextRef="#ctx0" brushRef="#br0" timeOffset="185011.29">10989 15734 0,'18'88'15,"-36"-176"-15,36 211 0,-1-87 0,19 17 16,-1-36-16,35-17 16,-34 0-16,-1-17 15,0-1-15,1-35 16,-36 35-16,-18-52 15,0 35-15,-17-1 16,0 1-16,-36 0 16,36 17-16,-18 18 15,35 0-15,18 35 16</inkml:trace>
  <inkml:trace contextRef="#ctx0" brushRef="#br0" timeOffset="185277.72">11483 15663 0,'0'53'15,"0"-106"-15,-18 142 0,36-19 16,-18-35-16,53 1 16,-18-19-1,36-17-15,-36 0 16,18-17-16,-35-1 15,-1-35-15,-17 35 16,-17-34-16,-19 34 16,19 0-16,-19 1 15,-34-19-15,34 36 16,19-17-16,-18 17 0</inkml:trace>
  <inkml:trace contextRef="#ctx0" brushRef="#br0" timeOffset="185773.03">11959 15522 0,'0'0'0,"0"18"15,18 17-15,-1-17 16,1 17-16,0 0 0,-1 1 15,1 17 1,-18-18-16,18 0 16,-36-35-16,0-18 15,18 1-15,-17-54 16,17 36-16,0-18 16,17 0-16,36-35 15,-17 53-15,-19 17 16,18 0-16,-17 18 0,17 18 15,-35 17-15,0 1 16,0 52-16,-17-53 16,-1 18-16,18-18 0,-18 1 15,18-19-15,0 36 16,18-53-16,0 18 16,-1-1-16,19-17 0,-1 18 15,0 0-15,-17-18 16,-18 17-16,0 1 15,-18 0-15,1-18 0,-19 17 0,-17 1 16,-52 17-16,52-17 16,-36-18-1,54 0-15,18 0 16,17-18-16,17 0 16,18 1-16</inkml:trace>
  <inkml:trace contextRef="#ctx0" brushRef="#br0" timeOffset="186488.77">9613 15822 0,'18'0'0,"35"0"15,0 0-15,-18 0 16,18 0-16,0 0 16,17 18-16,-17-18 0,-17 0 15</inkml:trace>
  <inkml:trace contextRef="#ctx0" brushRef="#br0" timeOffset="187409.47">13070 15681 0,'-17'0'16,"17"18"-16,0 35 15,0-18-15,17 53 16,-17-53-1,18 1-15,0-19 0,-1 1 16,19-1-16,-19-17 16,19 0-16,-19-17 15,1-36-15,-18 35 16,17 1-16,-17-1 0,18 0 16,0 36-1,-1 0-15,1-1 16,17 36-16,-17-35 15,0-1-15,-1 1 0,18 0 16,-17-1-16,0-17 16,-18-17-1,0-1 1,0 0-16,0-34 16,0 34-16,0 0 0,0 1 15,17-1 1,19 18-16,-19 0 15,19 0 1,-19 18-16,36-18 16,-35 0-16,-1 0 15,-17 17 1,0 1-16,0 0 0,0-1 0,0 1 16,0-1-16,18 19 15,0-19 1,-1-17-16,19 0 15,-19 0-15,1-17 16,0-1-16,-18 0 0,0-17 16,-18 18-16,-17-1 15,-1 0 1,1 18-16,17 0 16</inkml:trace>
  <inkml:trace contextRef="#ctx0" brushRef="#br0" timeOffset="187625.17">14023 16016 0,'-18'0'16,"18"-35"-1,0 17-15,0-17 0,0 0 16,18 17-16,17-35 15,-17 35-15,-1 1 0,1-1 16,0 18 0,-1 0-16,1 18 0,-18-1 15,18 1-15</inkml:trace>
  <inkml:trace contextRef="#ctx0" brushRef="#br0" timeOffset="187969.93">14288 15840 0,'-18'17'16,"0"1"-16,18 17 15,0-17-15,0 17 0,0-17 16,18-18-16,0 17 0,34-17 16,-16-17-16,17-36 15,-36 18-15,19-36 16,-36 36-16,-18-71 15,0 71-15,-17-53 16,0 35-16,-1 0 16,-16-18-1,34 53-15,0 18 0,1 18 16,17 0-16,0 70 16,17-35-16,1 0 0,52 70 15,-34-70-15,34 53 16,-17-71-1,-18-17-15,36 17 16,-36-35-16,-17 0 16</inkml:trace>
  <inkml:trace contextRef="#ctx0" brushRef="#br0" timeOffset="188215.08">14764 15752 0,'0'0'0,"-18"0"15,0 0-15,18 17 16,18 1 0,0-1-1,-1 1-15,1 0 0,0-1 16,-1 19-16,-17-1 16,0 0-16,0-17 15,-17-1-15,-1 1 16,0 0-16,-17-1 0,17-17 15,-17 0-15,0 0 16,17 0-16</inkml:trace>
  <inkml:trace contextRef="#ctx0" brushRef="#br0" timeOffset="189559.21">14728 15769 0,'18'0'16,"0"0"15,-1 0-15,1 0-16,35-35 15,-35 35-15,-1 0 0,1-18 16</inkml:trace>
  <inkml:trace contextRef="#ctx0" brushRef="#br0" timeOffset="202067.62">22490 11977 0,'-18'0'15,"0"17"1,18 1-16,-17 0 15,-19 17-15,19 18 16,-1 17-16,-70 89 0,53-71 16,-54 106-1,37-88-15,-19 53 16,53-88-16,-17 34 16,35-87-16,-18 0 0,18-1 15,18-17-15,0-17 16,17-36-1</inkml:trace>
  <inkml:trace contextRef="#ctx0" brushRef="#br0" timeOffset="202356.58">22190 11977 0,'17'-18'16,"-34"36"-16,34-53 0,1 17 0,53-35 16,17 18-1,-35 17-15,-18 0 0,18 18 16,17 0-16,-34 0 16,-19 36-16,1-19 0,0 19 15,-1 52 1,-17-53-16,-17 18 0,17 0 15,-18-18-15,18 53 16,0-52-16,0-1 0,0 0 16,18-17-16</inkml:trace>
  <inkml:trace contextRef="#ctx0" brushRef="#br0" timeOffset="203530.37">22013 13070 0,'0'-17'0,"0"34"16,0 1-1,0 17-15,0 36 16,0-36-16,18 36 16,-18-18-16,18 105 15,-1-52-15,1-18 16,0 18-16,-1 18 0,18 105 16,-17-123-16,17 17 15,1-17-15,-1-18 0,0 1 16,0-1-16,36 35 15,-36-70-15,1-18 0,34 36 16,-52-36 0,17-17-16,-17 0 15,-18-1-15,17 1 0,1-1 16,-36-17 0,1 0-16</inkml:trace>
  <inkml:trace contextRef="#ctx0" brushRef="#br0" timeOffset="203802.81">22296 14887 0,'17'53'16,"-34"-106"-16,52 141 0,0-52 0,-17-1 15,-1 0-15,19 1 0,-19-1 16,19-18-16,-1 19 16,0-19-16,0 1 0,18 0 0,-17-18 15,34-36-15,-35 19 16,18-19 0,-35 1-16,-18 18 0,18-19 0,-18-17 15,0 36 1</inkml:trace>
  <inkml:trace contextRef="#ctx0" brushRef="#br0" timeOffset="205408.9">32967 12488 0,'18'0'15,"-1"36"1,1-1-16,17 0 16,-17 18-16,17 0 0,0 18 15,18 17-15,-17 0 0,-19 0 16,36 141 0,-35-123-16,0 18 0,-18-1 15,-18 1-15,0 123 16,1-124-16,-19-17 0,19 17 15,-36 89 1,35-124-16,-17 0 0,0 36 16,-1 17-1,36-106-15,0 18 16,0-35 0,18-36-16</inkml:trace>
  <inkml:trace contextRef="#ctx0" brushRef="#br0" timeOffset="205692.43">32861 14623 0,'18'53'0,"-36"-106"0,36 141 15,0-35-15,17 35 16,-35-35-16,35 35 16,-17-53-16,-1-17 15,1 17-15,0-17 0,17-18 16,-17 0-16,52 0 16,-35-18-16,36-17 15,-53 17-15,17 18 16,-17-53-1</inkml:trace>
  <inkml:trace contextRef="#ctx0" brushRef="#br0" timeOffset="206388.31">32844 12735 0,'0'0'0,"0"18"15,17 0-15,-17-1 16,36-17-16,-19 0 16,36-17-1,-18-1-15,-17-17 0,17-1 16,1-52-16,-19 35 16,1 0-16,-18 0 0,17 1 15,-17 16-15,0-17 16,0 36-16,0-1 0,18 36 31,17 35-31,1 0 16,70 17-16,-71-35 15,71 36-15,-71-36 16,0-17-16</inkml:trace>
  <inkml:trace contextRef="#ctx0" brushRef="#br0" timeOffset="-210540.06">3951 15998 0,'-18'0'0,"36"0"47,35 18-47,-18 0 15,18-18-15,0 17 0,0-17 16,0 18-16,0-18 16,53 0-16,-71 0 15,36 0-15,-54 0 16,18-18-16,-35 1 15</inkml:trace>
  <inkml:trace contextRef="#ctx0" brushRef="#br0" timeOffset="-210266.41">4374 15840 0,'0'0'0,"18"0"15,0 17 1,17 1-16,18 17 16,-18-17-16,0 17 0,1-17 15,34-1 1,-34 1-16,-1-18 0,-17 18 16,-1-1-16,1 1 15,-18 0-15,-35 17 16,-1-17-16,1 17 15,0-17-15,-54 52 0,37-52 16,-1 52 0,17-52-16</inkml:trace>
  <inkml:trace contextRef="#ctx0" brushRef="#br0" timeOffset="-207787.16">4163 17480 0,'-18'0'16,"1"0"-16,17-17 15,-18 17-15,36 0 32,17 17-17,35 1-15,-17-18 16,71 17-16,-71-17 16,70 0-1,-70 0-15,35 0 16,-52 0-16,-1 0 15,-18 18-15</inkml:trace>
  <inkml:trace contextRef="#ctx0" brushRef="#br0" timeOffset="-207480.48">4604 17304 0,'0'0'15,"35"17"-15,0 1 0,36 17 16,-18-17-16,0 0 0,53 17 16,-54-17-1,-16-18-15,-1 17 0,0-17 16,-17 0-16,0 18 15,-18-1-15,-36 36 16,19-35-16,-54 70 16,18-53-16,-17 36 15,52-36-15,-35 18 16,53-35-16</inkml:trace>
  <inkml:trace contextRef="#ctx0" brushRef="#br0" timeOffset="-203449.33">5733 17145 0,'0'18'31,"17"35"-31,-17-1 16,18 1-16,-18 53 15,18-53-15,-18 0 0,17-18 16,1 54 0,-18-54-16,17 0 0,-17-17 15,36-18-15</inkml:trace>
  <inkml:trace contextRef="#ctx0" brushRef="#br0" timeOffset="-203149.8">6121 17410 0,'0'17'0,"0"54"16,0-36-1,53 36-15,-36-36 16,19-17-16,34-1 16,-17-17-16,0-35 15,-35 17-15,17-35 16,-35 18-16,-18-18 16,-17 36-1,17-19-15,-52 1 16,-1 0-16,36 35 15,-18 0-15,53 17 16,-18 1 0</inkml:trace>
  <inkml:trace contextRef="#ctx0" brushRef="#br0" timeOffset="-202865.54">6615 17498 0,'0'70'16,"0"-140"-16,0 176 0,17-71 15,1 0-15,0-17 0,17-1 16,0-17-16,0 0 0,-17 0 16,17 0-16,-17-17 15,35-54-15,-53 36 16,0-18-1,0 35-15,-18-17 0,-17 18 0,17 17 16,-52-18 0,34 18-16,-16 0 15,16 18-15,36-1 0,-17-17 16</inkml:trace>
  <inkml:trace contextRef="#ctx0" brushRef="#br0" timeOffset="-202465.87">7144 17286 0,'0'18'0,"0"-36"0,0 71 15,17-18-15,1 36 16,-18-18-16,18 0 0,-1 0 16,1 35-1,-18-53-15,18-17 0,-1 17 16,-17-53 0</inkml:trace>
  <inkml:trace contextRef="#ctx0" brushRef="#br0" timeOffset="-202192.85">7461 17392 0,'-35'35'15,"17"-17"-15,-35 0 16,36-1-16,-36 18 15,18-17-15,35 0 16,0-1-16,17 1 16,1-18-16,35 18 15,-18-18 1,0 17-16,18 1 0,0 17 16,-18-17-16,-17-1 15,0 19-15,-18-19 16</inkml:trace>
  <inkml:trace contextRef="#ctx0" brushRef="#br0" timeOffset="-201430.18">8872 17515 0,'0'-17'15,"0"34"-15,0-52 0,-17 35 16,17 18-1,0 52 1,17-34-16,-17-1 0,18 35 16,0-52-16,-1 0 15,1-1-15,0 1 0,-1-18 16,1 0-16,-1-18 16,1 1-16,-18-1 0,18 0 15,-18 1 1,17 17-1,19 35-15,-19 0 16,19-17-16,-19-18 0,54 35 16,-54-35-16,19-17 15,-19 17-15,-17-18 16,18 0-16,-36-35 16,18 18-16,-53-35 15,18 17 1,18 35-16,-1 0 0</inkml:trace>
  <inkml:trace contextRef="#ctx0" brushRef="#br0" timeOffset="-200840.93">9613 17639 0,'0'-18'16,"-17"18"-16,-1 0 16,0 0-1,18 18-15,-17 0 16,-1 34-16,18-34 16,18 17-16,-18-17 15,53-18 1,-36 0-16,36-18 15,-35 18-15,-1-17 16,1-1-16,0 0 0,-18-34 16,0 34-16,-36-17 15,19 17-15,-1 18 16,0 0-16,-17 0 0,0 18 16,17-1-16</inkml:trace>
  <inkml:trace contextRef="#ctx0" brushRef="#br0" timeOffset="-200573.84">9895 17745 0,'0'0'15,"-17"17"-15,17 1 0,0 0 16,0-36-1,-18-17 1,18 17-16,0-17 16,0 0-16,0-1 0,18-34 15,-1 52-15,19-17 16,-19 35-16,19 17 16,-19-17-1,1 18-15,0-18 16</inkml:trace>
  <inkml:trace contextRef="#ctx0" brushRef="#br0" timeOffset="-200206.62">10160 17515 0,'0'0'0,"-18"18"16,18 0-16,-17 17 15,17 0-15,35 1 16,-35-19-1,53-17-15,-35-17 16,-1-1-16,1-17 16,-1-1-16,-17 1 0,18-18 15,-18 18-15,-18-53 16,1 52-16,-1 1 0,-35-35 16,18 52-1,17-17-15,-17 17 16,17 18-16,18 18 15,0 17-15,36 35 16,-1-34-16,-17 17 0,17-18 16,-17 0-16,17 1 15,18 34-15,-36-35 16,19 1-16,-19-19 0,1-17 16,17 18-16,1-36 15</inkml:trace>
  <inkml:trace contextRef="#ctx0" brushRef="#br0" timeOffset="-199956.45">10619 17410 0,'-36'35'16,"72"-70"-16,-89 70 0,35-17 15,0-1-15,18 1 0,0-1 16,53 1-1,-35-18-15,17 18 0,18-1 16,-35 1-16,-1-18 16,1 35-16,-18 1 15,-18-19-15,-17 18 16,0-35-16,0 18 0,-1 0 16,-34 17-1,35-35-15</inkml:trace>
  <inkml:trace contextRef="#ctx0" brushRef="#br0" timeOffset="-190419.36">5292 16528 0,'0'-18'16,"17"18"0,1 0-1,0 0 1,-1 0 0,1 0-1,0-18-15,-1 18 0,1 0 16,17 0-16,0 0 15,1-17-15,17 17 16,-36 0-16,18 0 16,-17 0-16,17 0 0,18 0 15,-17 0-15,16 0 16,-16 17-16,17-17 16,-36 18-16,54-18 15,-53 0-15,52 0 16,-35 18-16,36-18 15,-36 0 1,53-18-16,-52 18 16,17 0-16,52-18 15,-52 18-15,88-35 16,-70 35-16,0-18 0,70-17 16,-71 18-1,18 17-15,-17-18 16,0 18-16,-1 0 0,71 0 15,-70 0-15,70 18 16,-53-18-16,53 0 16,-70 0-16,70 0 15,-71 0-15,71 0 16,-70-18-16,70 18 16,-70 0-16,-1 0 15,1 0-15,-1 0 0,1 0 16,70 0-16,-70 0 15,-1 0-15,54 0 16,-1-18 0,-52 18-16,-1 0 0,54 0 15,17 0 1,-71-17-16,1 17 16,52 0-16,-52 0 15,52 0-15,-52 0 16,35 0-16,-36 0 15,36 0-15,-35 17 16,-18-17-16,17 0 16,-17 0-16,18 0 0,52 0 15,-70 0-15,71 0 16,-72 18-16,72-18 16,-54 18-16,36-1 15,-35-17-15,-18 0 16,0 0-16,17 0 0,54 18 15,-71-18-15,88 0 16,-71 0 0,19 0-16,69 0 15,-87 0-15,88 0 16,-71 0-16,-18 0 0,19 0 16,-19 0-16,18 17 15,-17-17-15,105 0 16,-105 0-16,88 18 15,-71-18-15,70 0 16,-69 0-16,87 18 16,-70-18-16,70 0 15,-70 0-15,70-18 16,-70 18-16,53-18 16,-71 18-16,36 0 15,-54-17-15,18 17 16,-52 17-16,-1-17 15</inkml:trace>
  <inkml:trace contextRef="#ctx0" brushRef="#br0" timeOffset="-152475.02">13176 16739 0,'0'18'16,"0"0"-1,18-1-15,-18 1 0,18 52 16,-18-34-16,17 34 15,-17-34-15,18 16 16,-18-16-16,0-1 0,17 53 16,1-53-16,0 18 15,-18-17 1,17 17-16,-17-36 16,0 1-16,0 0 0,0-1 15,-17 1-15,-1-18 16,0 0-1,-17 0-15,18 0 0,-19 0 16,1 0-16,-53 0 16,35 0-16,-71 0 15,54 0-15,-71 17 16,70-17-16,1 18 16,-1-18-16,-52 18 15,70-1-15,0-17 16,0 0-16,18 0 0,-1 0 0,1 0 15,17-17-15,1-1 16,17 0-16,0 1 16,17-1-16,-17 1 15</inkml:trace>
  <inkml:trace contextRef="#ctx0" brushRef="#br0" timeOffset="-152131.6">12241 17233 0,'0'-17'16,"-17"17"-16,-19 17 16,19-17-16,-36 35 15,0-17 1,-18 17-16,36-17 16,-18 35-16,18-18 15,35 18-15,0-18 16,18-17-16,-1 17 15,19 1-15,-1-1 16,18 0-16,-18-17 0,71 35 16,-71-36-16,0 1 0,-17 17 15</inkml:trace>
  <inkml:trace contextRef="#ctx0" brushRef="#br0" timeOffset="-150228.9">5680 18115 0,'17'18'31,"1"-18"-16,0 0-15,-1 17 16,36-17 0,-18 0-16,18 0 15,-17 0-15,-1 0 16,0 18-16,53-18 16,-52 18-16,-1-18 0,71 17 15,-71-17-15,71 0 16,-36 0-16,36 18 15,-53-18-15,0 0 16,71 18 0,-54-18-16,54 17 15,34-17-15,-87 0 16,88 0-16,-71 0 16,71 18-16,-71-18 15,0 0-15,0 0 16,0 0-16,1 18 0,-1-18 15,18 0-15,88-18 16,-106 18-16,106-18 16,-88 18-16,88 0 15,-88 0-15,88 0 16,-89-17-16,-16 17 16,140-18-16,-123 0 15,123 1-15,-123 17 16,123-18-16,-123 18 15,0-18-15,106 1 16,-107 17-16,72-18 16,-89 1-16,53-1 15,-106 18-15,36 0 16</inkml:trace>
  <inkml:trace contextRef="#ctx0" brushRef="#br0" timeOffset="-128412.19">18697 17251 0,'18'88'15,"-36"-176"-15,54 229 0,-19-70 0,1-1 16,-1 1-16,1-1 16,0-17-16,35 35 15,-36-70-15,-17 0 16,0-36-16,-35-53 16,17 1-16,-52-54 15,35 54 1,-18-71-16,35 88 15,0-18-15,18 1 16,18 52-16,17 0 0,-17 18 16,70 18-16,-17 53 15,-36-36 1,18 71-16,-36-53 16,1 35-16,-18-53 15,-18 36-15,18-36 16,0 0-16,0-17 15,53-1-15,-35-17 16,53 36 0,-36-36-16,-18 35 15,1-17-15,0-1 0,-54 36 16,19-35-16,-71 35 16,52-36-16,-52 1 15,53-18-15,-18 0 16,35 0-16,1 0 15,17-18-15,17 1 16</inkml:trace>
  <inkml:trace contextRef="#ctx0" brushRef="#br0" timeOffset="-127959.68">19350 17427 0,'0'0'0,"0"36"16,18 16-16,-1-16 0,1 17 15,17 70-15,0-88 16,1 54-16,-19-72 16,-17 1-16,18-1 15,-36-17 1,-17-52-16,17 16 15,-17-87-15,35 52 16,-18-87-16,18 87 16,0 18-16,53-18 15,-35 71-15,0 0 16,17 0-16,0 36 16,-17-1-16,-18 18 0,0 18 15,-18-19-15,-17 37 16,17-54-16,-35 18 15,18-36-15,17-17 16,18 18 0,18-18-16,0 0 15,17 0-15,18 0 16,-18 0-16,18 0 0,18 0 16,-36 0-16,0 18 15</inkml:trace>
  <inkml:trace contextRef="#ctx0" brushRef="#br0" timeOffset="-127523.02">19985 17709 0,'0'0'0,"0"36"16,-18 34-16,18-52 15,0 17 1,0-17-16,-17-36 16,17 1-16,-18-19 15,18-34-15,0 17 16,0-71-16,0 71 16,0 18-16,0 0 0,0 0 15,18 35 1,17 35-16,-35-17 15,18 34-15,34 37 16,-34-54-16,0 18 0,17-18 16,18 36-1,-35-54-15,17 1 0,0-18 16,-17-18-16,17-17 16,-35 0-16,0-1 15,-18-69-15,1 52 16,-1 0-16,-17 18 15,17-1-15,1 1 0,-1 17 16,0 1-16,1 17 16</inkml:trace>
  <inkml:trace contextRef="#ctx0" brushRef="#br0" timeOffset="-127110.7">20549 17727 0,'0'71'16,"0"17"-1,0-35-15,18-36 0,-18 19 16,18-36-16,-18-18 16,0-17-1,0-53-15,0 35 16,0-18-16,0 1 15,0-1-15,17-70 16,-17 88-16,18 18 16,0 35-16,17 35 15,-18 0-15,19 18 16,17 53-16,-18-35 0,35 52 16,-34-70-1,-1-18-15,53 0 16,-35-35-16,-18 0 0,1-17 15,-1-36-15,-17 0 16,-18 0-16,-18-88 16,-53-71-1,1 36 1,35 105-16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55:11.81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21908 10989 0,'17'35'16,"-17"-17"-16,0 88 16,0-53-16,0 17 0,0-17 15,0 53-15,0-71 16,0 1-16,18-1 0,17-18 15,-17 1-15</inkml:trace>
  <inkml:trace contextRef="#ctx0" brushRef="#br0" timeOffset="266.7">22243 11359 0,'0'0'16,"0"53"-16,0-17 16,17-19-16,19 1 0,16-18 15,1 0-15,18-35 16,-36 17-16,18-53 16,-53 36-16,0 0 15,-17-18-15,-1 18 0,-17 17 16,-36-35-1,36 53-15,-18 18 16,35-1-16,18 19 0,0-19 16</inkml:trace>
  <inkml:trace contextRef="#ctx0" brushRef="#br0" timeOffset="445.08">22807 11553 0,'0'0'0,"-35"36"0,17-1 16,1-17-16,-19 35 16,36-36-16</inkml:trace>
  <inkml:trace contextRef="#ctx0" brushRef="#br0" timeOffset="761.9">23125 11342 0,'-36'70'15,"72"-140"-15,-72 158 0,36-17 16,36-54-16,17 1 16,-18-1-16,0-17 15,53-35-15,-52 18 16,16-36-16,-34 17 16,-18-17-16,0 18 15,-53-18 1,18 18-16,0 17 0,-36 18 15,36 0-15,17 0 16,1 0-16,-1 0 0</inkml:trace>
  <inkml:trace contextRef="#ctx0" brushRef="#br0" timeOffset="1051.9">23636 11271 0,'-35'53'16,"70"-106"-16,-70 124 0,17-36 15,18-17-15,18 17 0,17 0 16,-17-35-16,52 18 16,-34-18-16,-1-18 15,0 1-15,-17-19 0,17 1 16,-35 0-16,-18-18 15,18 35 1,-52-17-16,16 17 16,-52 18-16,70 0 15,-17 0-15,17 0 16,18 18-16</inkml:trace>
  <inkml:trace contextRef="#ctx0" brushRef="#br0" timeOffset="1352.66">24059 11218 0,'18'18'16,"-36"0"-16,18-1 0,0 54 15,18-54-15,0 19 0,-1-1 16,36 0-1,-17-35-15,34 18 16,-35-36-16,18 1 16,-35-19-16,0 19 0,-18-1 15,0-35-15,-36 18 16,19 17-16,-36 1 16,17-19-16,-16 19 0,-54-1 15,53 18-15,18 18 16,-18-1-16</inkml:trace>
  <inkml:trace contextRef="#ctx0" brushRef="#br0" timeOffset="2224.98">22278 11183 0,'-18'35'16,"1"-17"-16,17 0 0,-18 35 15,0-36-15,18 1 16,0-1-16</inkml:trace>
  <inkml:trace contextRef="#ctx0" brushRef="#br0" timeOffset="5488.64">27464 10989 0,'-18'-18'15,"36"36"-15,-18-53 0,17 17 16,19 0-16,34 1 15,-34 17 1,-1 0-16,0 17 16,0-17-16,1 18 0,-1 35 15,-35-35-15,0 35 16,0-36-16,-35 19 16,17-19-16,0 18 15,1-17-15,17 0 16,0-1-16,17 1 15,19 35 1,17-35-16,-36-1 0,1 1 16,-18-1-16,17 19 15,-34-36-15,-18 0 16,-1 17-16,-34-17 16,34 0-16,-34 0 15,35 0-15,17 0 0,0 0 16,18-17-1,18 17-15</inkml:trace>
  <inkml:trace contextRef="#ctx0" brushRef="#br0" timeOffset="5945.62">28222 11130 0,'-17'0'15,"34"0"-15,-70 0 0,36 0 16,-1 18-16,0-1 16,1 1-16,-1 0 0,18 35 15,0-18-15,0 18 16,35-36-16,18 19 16,-17-19-16,52-17 15,-53-17-15,36-19 16,-54 1-16,1-18 15,-18 36-15,-18-36 16,-17 17 0,0 19-16,-1-1 0,-34 18 15,52 0-15,-17 0 16,35 18-16,-18-1 16,36 1-16</inkml:trace>
  <inkml:trace contextRef="#ctx0" brushRef="#br0" timeOffset="6238.9">28681 11165 0,'-35'-17'16,"70"34"-16,-88-34 0,35 34 15,18 1-15,0 35 16,0-18-16,36 36 15,-1-54-15,-18 1 0,36 0 16,36-1 0,-54-17-16,53-17 15,-70-19-15,17-16 16,-35 16-16,-35-17 16,-1 18-16,-34-18 15,17 36-15,0-1 16,18 18-16,-18 0 15,0 18-15,18-1 0</inkml:trace>
  <inkml:trace contextRef="#ctx0" brushRef="#br0" timeOffset="10226.62">20867 11377 0,'0'0'0,"17"18"16,36-18-16,-17 17 15,52-17 1,-35 0-16,0 0 16,0 0-16,-18-17 0,53 17 15,-70-18-15,17 0 16</inkml:trace>
  <inkml:trace contextRef="#ctx0" brushRef="#br0" timeOffset="10449.66">21220 11183 0,'35'0'15,"-17"0"1,34 18-16,-16-1 15,-1-17-15,-17 18 0,17 0 16,-17 17-16,17 18 16,-35-18-16,-18 0 0,-17 18 15,0-35 1,-1 17-16,-34 18 16,35-35-16,-1 17 15</inkml:trace>
  <inkml:trace contextRef="#ctx0" brushRef="#br0" timeOffset="11473.6">26564 11254 0,'0'0'16,"18"0"0,17 0-1,36 0-15,-18 0 16,-1 0-16,37-18 16,-54 18-16,0 0 0,18 0 15,-35 0-15</inkml:trace>
  <inkml:trace contextRef="#ctx0" brushRef="#br0" timeOffset="11706.88">26952 11113 0,'36'0'16,"-19"0"-16,1 17 15,-1 1-15,19-18 0,34 35 16,-52-35-16,35 35 16,-36-17-16,1 17 15,-36-17-15,1 0 16,-1-1-16,-17 18 0,-53 1 16,52-1-16,-16-17 15</inkml:trace>
  <inkml:trace contextRef="#ctx0" brushRef="#br0" timeOffset="29430.95">5927 11871 0,'0'-18'15,"-18"18"32,18 18-31,18-18 62,-1 18-62,1-18-1,0 0 1,-1 17-16,19-17 15,-19 0-15,1 0 0,52 0 16,-52 18-16,53-18 16,-54 0-16,54 0 15,-54 0-15,36 18 16,-17-18-16,16 0 16,-34 0-1,70 0-15,-52 0 16,34-18-16,-17 18 15,18-18 1,-36 18-16,18 0 16,-18 0-16,0 0 0,36 18 15,-36-18-15,0 0 16,1 0-16,-1 0 0,53 0 16,-52 0-16,-1 0 15,0 0-15,53 0 16,-52-18-16,34 18 15,-35-17-15,36 17 16,-53 0-16,52 0 16,-52 0-16,17 0 15,-17 0-15,-1 0 16,1 0 0,0 0-1,-1 0-15,1 0 16,0 0-16,-1 0 15,1 0 1,-1 0-16,1 0 0,0 0 16,-1 0-16,1 0 15,0 0-15,17 0 0,18 0 16,-36 0-16,36 17 16,-17-17-16,34 0 15,-17 0-15,-18 0 16,54 0-16,-36 0 15,-18 0-15,71 0 16,-53 0-16,-1 0 0,1 0 16,18 0-16,-18 0 0,88 0 15,-70 0-15,87 0 16,-87 0 0,17 0-16,71-17 15,-71 17-15,0 0 0,89-18 16,-89 18-16,-18 0 15,18 0-15,-17-18 16,0 18-16,-1 0 16,-17 0-16,0 0 0,35 0 15,-70 0-15,17 0 16,-17 0-16</inkml:trace>
  <inkml:trace contextRef="#ctx0" brushRef="#br0" timeOffset="44712.98">2205 9243 0,'-18'0'16,"-52"0"-1,34 17-15,-17-17 0,-70 36 16,70-19 0,-17-17-16,-1 18 0,18-18 15,-17 18-15,34-18 0,-17 0 16,-53 17-16,54-17 16,-1 18-16,17 0 0,-17 17 15,36 0-15,-1-17 16,1 35-1,34 17-15,-17-35 16,35 36-16,-17 0 16,0-1-16,17 124 15,-17-88-15,17 159 16,-17-124-16,-1 17 0,-17-34 16,18 17-16,-18-17 15,0 122-15,0-140 16,-35 106-16,35-141 15,-18-1-15,18-17 0,0 0 16,0 0 0,0-36-16,53 19 15,-18-36-15,89-18 16,-54 18-16,89-18 16,-89 18-16,72 0 15,-90 0-15</inkml:trace>
  <inkml:trace contextRef="#ctx0" brushRef="#br0" timeOffset="131817.07">2117 4410 0,'17'0'16,"-17"-18"-1,0 0-15,0 1 16,-17 17-1,-1-18-15,-17 1 16,-1 17-16,-16 0 16,16 17-16,-52 1 15,35-1-15,0-17 16,-70 36-16,70-19 16,0 1-16,0-18 0,0 35 15,0-17-15,-17 0 16,34-1-16,19 1 15,-1-1-15,18 1 16,0 0-16,0 17 16,0 18-16,0 0 15,18 53-15,-18-36 16,0 71-16,-18-35 16,18 106-1,0-89-15,0 1 0,0 123 16,18-106-16,-18 106 15,17-124-15,1 107 16,-18-125 0,0 1-16,35 106 15,-35-124-15,0 0 16,18 1-16,-18-19 0,18 1 0,17 34 16,-18-52-16,36 36 15,-17-54-15,34 18 16,-17-18-16,53 0 15,-53-35 1,70 18-16,-70-18 16,53 0-16,-53 0 15,0 0-15,-18 0 0,1 0 16,-19 0-16,1-18 16,-1 18-16</inkml:trace>
  <inkml:trace contextRef="#ctx0" brushRef="#br0" timeOffset="132401.13">370 6650 0,'0'0'16,"0"-18"-16,-17-35 16,17 0-16,0-17 15,-18 17-15,18-18 0,-35-87 16,17 87-1,1-70-15,17 88 16,17 18-16,1-1 0,-18 1 16,35 0-16,-17 35 15,17 18-15,-17 17 16,52 71 0,-52-36-16,17 1 15,0 17-15,-17-17 0,35 52 16,-35-70-16,-1 0 15,1-18-15,0 0 0,-18-17 16,17 0-16,-17-1 0</inkml:trace>
  <inkml:trace contextRef="#ctx0" brushRef="#br0" timeOffset="132534.99">441 6279 0,'0'0'0,"53"18"0,-18-18 16,36 18-16,-36-18 16,36 0-16,-54 0 15</inkml:trace>
  <inkml:trace contextRef="#ctx0" brushRef="#br0" timeOffset="133286.64">423 7867 0,'0'18'15,"18"17"-15,0 88 16,-18-34-16,17 122 16,-17-87-16,0 140 15,0-158 1,0 88-16,0-123 15,0 52-15,18-88 16,17 18-16,-35-35 16,35-18-16,-35-18 15</inkml:trace>
  <inkml:trace contextRef="#ctx0" brushRef="#br0" timeOffset="133519.26">229 9084 0,'18'88'0,"-36"-176"0,54 212 16,-19-89-16,19 18 16,-1-18-16,-18-35 0,36 18 15,-17-18 1,-1-18-16,-17-17 0,17 17 15,0-35-15,-17 18 16,17 0-16</inkml:trace>
  <inkml:trace contextRef="#ctx0" brushRef="#br0" timeOffset="133913.29">318 10319 0,'0'35'16,"0"-70"-16,17 88 0,1 35 15,-1-35-15,36 53 16,-35-53-16,-18-18 15,35 35 1,-17 1 0,-18-89-1,0-17-15</inkml:trace>
  <inkml:trace contextRef="#ctx0" brushRef="#br0" timeOffset="134263.74">353 10248 0,'0'-17'16,"17"-1"-16,1 0 0,0 18 15,-1-17-15,1 17 16,0 0-16,17 0 16,0 17-16,-17 1 0,17 52 15,-17-34-15,-18 52 16,0-53-16,0 1 15,-18-1-15,18-18 0,-18 36 16,18-35-16,36 0 16,-19-1-16,19-17 15,-19 18-15,19 0 0,-1-1 16,-35 1-16,0 35 16,-18-18-16,1-17 15,-19 17-15,1-17 16,-53 17-16,53-18 15,-18 1-15,53-36 16</inkml:trace>
  <inkml:trace contextRef="#ctx0" brushRef="#br0" timeOffset="140403.51">688 5345 0,'-18'-18'16,"1"18"-1,-1-18-15,0 18 16,1 0-16,-1 0 16,0 0-1,1 18-15,-18 0 16,-1-1-16,19 1 15,-19 0-15,19-1 16,-19 18-16,1-17 0,0 17 16,17 1-16,-17 17 0,0 35 15,-1-35-15,-17 52 16,36-52-16,-1 0 16,1 0-16,-1 0 0,0 0 15,1 0-15,17 0 0,-18 88 16,18-70-16,0 70 15,0-88 1,18 88-16,17-88 16,18 52-16,-36-52 15,72 36 1,-54-54-16,53 18 0,-35-36 16,35-17-1,-35 0-15,0-17 16,0-1-16,0 0 0,35-52 15,-53 17-15,36-53 16,-36 53-16,36-70 16,-54 52-16,36-70 15,-35 71-15,0-72 16,-18 72-16,-18-124 16,-17 88-16,-36-106 15,36 124-15,0 18 16,-18 34-16,0 1 15,-53 0-15,53 35 16,-53 0-16,71 17 16,-18 19-16</inkml:trace>
  <inkml:trace contextRef="#ctx0" brushRef="#br0" timeOffset="142283.44">459 9754 0,'0'0'0,"-36"0"0,-52 0 15,53 18-15,-89 0 16,71 17-16,-52 18 15,87-18 1,18 18-16,0 0 0,0 17 16,0 19-16,0-19 0,0 107 15,0-107-15,0 107 16,0-89-16,0 70 16,0-69-1,88 34-15,-17-70 16,70 18-16,-71-54 15,89-17-15,-88-17 16,-1-19-16,-17 1 16,18 0-16,17-89 0,-35 54 15,-18-89 1,-17 71-16,-1-71 16,-34 71-16,-54-106 15,18 88-15,-53-70 16,36 105-16,-71-17 15,88 70-15,-71 18 16,72 18-16,-19 17 16,53 0-16,18 1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2:58:17.80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25188 2716 0,'0'18'47,"-17"35"-47,17 0 15,-18 53-15,0-53 16,1 0-16,-1 88 16,1-88-16,-1 70 15,18-70-15,0 0 16,0 35-16,0-70 16,-18 35-16,18-36 15,0 1-15,-17-18 16,-1 18-16,0-18 0</inkml:trace>
  <inkml:trace contextRef="#ctx0" brushRef="#br0" timeOffset="206.08">24836 3545 0,'35'53'15,"-70"-106"-15,87 142 0,-16-36 16,-19-36-16,36 18 15,-17-17-15,34-18 16,-35 0-16,54 0 16,-54-18-1,0 1-15,36-36 16,-54 35-16,19-17 16</inkml:trace>
  <inkml:trace contextRef="#ctx0" brushRef="#br0" timeOffset="797.55">24465 1552 0,'0'0'16,"0"18"-16,18 0 0,-1 70 16,-17-53-16,18 71 15,-18-53 1,18 53-16,-18-54 15,0-16-15,17 34 16,1-52-16,0-18 16,-1 0-16,-17-18 15</inkml:trace>
  <inkml:trace contextRef="#ctx0" brushRef="#br0" timeOffset="1079.45">24730 1640 0,'35'-17'15,"-70"34"-15,88-34 0,0 34 16,-36 1-16,18 0 0,-17 35 16,0-18-16,-18-17 15,0 17-15,-18 0 16,0-17-16,1 35 15,-1-36-15,1 1 16,17 0-16,0-1 16,17-17-1,1 18-15,17-18 0,18 0 16,-18 0-16,-17 0 16</inkml:trace>
  <inkml:trace contextRef="#ctx0" brushRef="#br0" timeOffset="1541.08">25400 1640 0,'-35'-17'15,"-1"17"-15,1 0 16,18 17-1,17 1-15,-18 0 0,18 17 16,18-17-16,-1 17 16,1 0-16,-1 0 0,1 1 15,17-19-15,-17 19 0,35 34 16,-35-52-16,-1 17 16,-17-17-16,-17-1 15,-1-17-15,-17 18 16,-1-18-16,1 0 15,-18-18 1,18 18-16,17-17 0,18-1 16,18 0-16,35-17 15,17-35 1,-34 52-16,17-35 16,-36 18-16,1-18 15,-18 35-15,0 1 16,-18-1-16,-35-17 15,18 35-15,-18-18 16,35 18-16,1 18 16</inkml:trace>
  <inkml:trace contextRef="#ctx0" brushRef="#br0" timeOffset="1944.42">25753 1693 0,'0'-17'16,"17"17"-1,1 0 1,17 35 0,-17 0-16,0 36 15,-18-18 1,17-18-16,-17 36 15,0-54-15,18 1 16,-18-1-16,0-34 31,-18-36-31,18 35 16</inkml:trace>
  <inkml:trace contextRef="#ctx0" brushRef="#br0" timeOffset="2174.54">25823 1711 0,'0'0'16,"0"-35"-16,0 17 15,18 0-15,0 1 16,-1 17-16,19-18 0,-1 18 16,0-17-16,18 17 0,35 35 15,-35-18-15,-35 19 16,35 34-16,-36-17 16,-17 0-16,0 35 15,-17-52-15,-19-1 0,-17 18 16,18-36-16,-53 19 15,53-36 1,-53 0-16,52 0 16,-52-18-16,70 18 15</inkml:trace>
  <inkml:trace contextRef="#ctx0" brushRef="#br0" timeOffset="8770.65">26264 13282 0,'0'-18'16,"18"18"-1,17 18-15,1 0 16,-1-1-16,18 19 16,0-1-16,17 0 0,1 18 15,-1 0-15,1 0 0,105 53 16,-88-53-16,71 35 16,-71-53-16,-17-17 15,-18 17-15,0-17 0,0-1 16,-36-17-16,-17 18 15,-17-36-15,-1 1 16</inkml:trace>
  <inkml:trace contextRef="#ctx0" brushRef="#br0" timeOffset="9175.31">26388 13688 0,'0'17'0,"0"-34"0,0 17 16,0-35-1,0-1-15,0-52 16,0 35-16,-18 0 16,-17-35-1,17 35-15,-17-35 16,17 53-16,18 17 0,0 0 16,36 18-1,34 18-15,-17 0 16,88 35-1,-70-36-15,-1 1 16,-17-1-16,0 1 0,0-18 0,-18 18 16,1-18-16,-19 17 15</inkml:trace>
  <inkml:trace contextRef="#ctx0" brushRef="#br0" timeOffset="9999.24">27887 13741 0,'0'17'0,"18"1"16,-1 17-16,1 53 16,0-52-16,-1 70 15,1-54 1,-18-16-16,0 70 16,18-71-16,-18-17 0,0 17 15,0-18-15,17 1 16,-17-36-16</inkml:trace>
  <inkml:trace contextRef="#ctx0" brushRef="#br0" timeOffset="10276.44">28169 13935 0,'36'-18'16,"-19"18"-16,36 0 15,-18 18-15,-17 17 0,35 18 16,-35 0-16,-1-18 16,-17 53-1,0-52-15,-17-19 0,-1 19 16,0-19-16,-17 1 0,17-1 16,-17 1-16,18 0 15,17-1-15,17-17 16,36 18-16,-18-18 15,1 0-15,-19 0 0,54-18 16</inkml:trace>
  <inkml:trace contextRef="#ctx0" brushRef="#br0" timeOffset="10794.07">28734 13988 0,'0'17'15,"17"54"1,1-36-16,0 18 0,-18-18 16,35 54-16,-17-54 15,-1 18 1,-17-36-16,18-17 0,-36-17 31,1-54-31,17 36 16,-18-36-16,18 18 15,18-17-15,-1 35 16,36-1 0,-18 36-16,1 0 0,-1 18 15,18 17-15,-18 0 0,0 1 16,1 17-16,-19 0 0,1 52 16,-18-52-16,-35 18 15,17-36-15,-17 0 16,-18-17-16,0 0 0,-35-1 15,53-17 1,-36-17-16,53 17 16,-35-18-16</inkml:trace>
  <inkml:trace contextRef="#ctx0" brushRef="#br0" timeOffset="15398.99">19509 670 0,'0'-35'16,"-18"17"-16,0 1 15,1 17 1,-1 17-16,0 19 16,1-1-16,-18 88 15,17-52-15,0 105 16,18-70-16,-17 88 16,34-88-16,-17 0 15,18-18-15,0-17 0,52 70 16,-35-106-16,36 36 15,-36-36-15,36-35 16</inkml:trace>
  <inkml:trace contextRef="#ctx0" brushRef="#br0" timeOffset="15795.29">19791 1623 0,'35'0'15,"-70"0"-15,88-18 0,-18 18 0,0-17 16,36-36 0,-36 35-16,0-17 0,-17 17 15,0-17-15,-1 17 0,-17 0 16,0-17-16,-17 0 15,-1 0-15,0 17 0,-52-17 16,35 17-16,-54 18 16,54 0-1,0 18-15,-18 35 16,35-36-16,18 36 0,0-18 16,18 18-16,0-17 0,17 17 15,35 0-15,-34-18 16,70 18-16,-71-53 15,53 17 1,-53-17-16,36-17 16,-54-1-16,-17 0 15</inkml:trace>
  <inkml:trace contextRef="#ctx0" brushRef="#br0" timeOffset="16200.34">20285 1482 0,'0'0'0,"17"53"15,-17 35-15,18-53 16,0 18-16,-1-35 16,1-1-16,-18-34 15,18-54 1,-18 36-16,0-53 16,0 52-16,17 1 15,-17-18-15,0 71 16,18 35-1,-18-18 1,17 0-16,1 1 16,-18-19-16,18 1 15,-1-18-15,1-18 16,0 1-16,-1-19 16,1 1-16,17-18 15,-17 35-15,17-17 16,-17 35-16,-1 35 15,-17-17-15,18 17 16,-18 36 0,18-36-16,-18-17 0,0-1 15,17 1-15,1 0 0,0-1 16</inkml:trace>
  <inkml:trace contextRef="#ctx0" brushRef="#br0" timeOffset="16550.29">20708 758 0,'0'0'16,"35"53"-16,-17 0 15,17 0-15,18 88 16,-18-70-16,-17-1 0,-18 19 15,18 52-15,-18-88 16,0 0-16,0 0 16,0-36-16,0-34 15,35-19 1,-17 19-16,-1-1 16,1 18-16,17 0 0,0 0 15,-17 18-15,0-1 0,-1 19 16,1 16-1,-18-34-15,-18 17 16,1-17-16,-36 0 16,35-18-16,1 0 15,-1 0-15</inkml:trace>
  <inkml:trace contextRef="#ctx0" brushRef="#br0" timeOffset="16850.59">21237 1623 0,'0'0'16,"18"0"-16,0-18 0,-1-17 15,1 0 1,-1 17-16,1 0 0,-18-17 16,0 17-16,-18 1 15,18-1-15,-17 18 16,-18 0-16,17 18 0,18-1 15,-18 19-15,18-1 0,18 36 16,17-36-16,-17-18 16,17 1-16,18 0 0,18 17 15,-19-35-15,19-18 16,-53 1-16,-1-1 16,-17-17-1</inkml:trace>
  <inkml:trace contextRef="#ctx0" brushRef="#br0" timeOffset="17466.66">21978 1393 0,'0'0'15,"-35"0"-15,0 0 0,17 0 0,-17 18 16,-18 35-16,35-35 16,-35 52-16,53-34 15,-18 16-15,36-34 16,0 0-16,-1-18 15,54 0-15,0-36 16,-36 1-16,-18 0 16,19-53-16,-19 52 15,-17-17-15,-17-52 16,-19 34-16,-34-70 16,35 70-16,-36-52 15,36 88-15,17 17 16,0 0-16,18 36 15,18 70-15,17-17 16,-17-1-16,17 19 16,54 52-16,-54-88 15,0-1-15,53 54 16,0-35-16,-52-53 16,-1-1-16,-17 1 0</inkml:trace>
  <inkml:trace contextRef="#ctx0" brushRef="#br0" timeOffset="17851.2">22260 1376 0,'0'0'16,"-35"70"-16,17-34 0,18-1 15,0 0-15,0 1 0,53 16 16,-17-52-16,-1 18 15,0-18-15,0-18 0,54-34 16,-72 16-16,36-52 16,-53 35-1,0-17-15,-53-72 16,36 37-16,-19 16 0,-17 19 16,18-1-16,0 18 15,0 18-15,17 0 0,-17 35 16,17 0-16,0 0 15,18 35-15,0 0 0,18 107 16,0-72-16,52 89 16,-35-89-16,1 1 15,17-1-15,-18-17 0,53 36 16,-35-54-16,0 18 16,-18-53-16,-17-18 15</inkml:trace>
  <inkml:trace contextRef="#ctx0" brushRef="#br0" timeOffset="17963.48">22737 1499 0,'52'53'0,"-104"-106"0,122 142 16,-52-72-16,35 18 16</inkml:trace>
  <inkml:trace contextRef="#ctx0" brushRef="#br0" timeOffset="18084.3">22807 1147 0,'18'0'0</inkml:trace>
  <inkml:trace contextRef="#ctx0" brushRef="#br0" timeOffset="18697.64">23001 1711 0,'0'-18'16,"0"-17"-16,0 17 15,0-17-15,0-53 16,0 53-16,35-18 15,-35 35-15,18 0 16,0 36-16,-18 53 16,0-36-16,17 18 15,-17-18 1,36-17-16,-19-18 16,1 0-16,17-35 15,-17-1-15,-1 19 16,1-19-16,-18 1 0,18 17 0,-1-17 15,-17 0 1,0 17-16,-17 1 16,-1 17-16,0 0 0,1 17 15,-1 1 1,18 35-16,18-36 16,17 19-16,0-36 15,1 17 1,-1 1-16,0-18 15,-17 0-15,-1 0 16,-17 18-16,18 17 16,0-17-16,-18 70 15,17-35-15,-17 17 0,18-17 16,-18 53-16,18-53 16,-18-18-16,0 18 15,0-35-15,-18-1 0,0-17 16,-17 18-16,-18-36 15,0 1-15,18-1 0,0 0 16,-18 1-16,-35-54 16,52 54-16,19-19 15,-19-17-15,36 36 16,18-1 0</inkml:trace>
  <inkml:trace contextRef="#ctx0" brushRef="#br0" timeOffset="19287.49">23495 494 0,'0'0'16,"0"18"15,18-18-15,-1 0-16,1 35 15,0-18-15,-1 1 16,18 35-16,18 53 16,-17-36-16,-1 1 0,0 17 15,1 0-15,-1 1 16,-18 16-16,1 89 0,-18-123 16,-18 88-1,1-106-15,-1 35 16,1-53-16,17 0 15,0-17-15,-18 0 16,18-1-16,0-34 16</inkml:trace>
  <inkml:trace contextRef="#ctx0" brushRef="#br0" timeOffset="22429.43">12841 2452 0,'0'-18'15,"0"36"-15,18-36 0,17 1 16,0-1-1,71 0-15,-35 18 16,17-17-16,0 17 0,18-18 16,17 18-16,19-18 0,175 1 15,-123 17-15,229-18 16,-158 0-16,-18 1 16,300-1-1,-283 18-15,-17-17 0,247 17 16,-300 17-16,0-17 15,-35 18-15,106-1 16,-71 19 0,-124-36-16,-35 0 0,1 0 15,-19 0-15</inkml:trace>
  <inkml:trace contextRef="#ctx0" brushRef="#br0" timeOffset="23122.65">19861 2028 0,'0'0'15,"-35"0"-15,53 0 31,88 18-31,105 17 16,-70-17-16,18-18 16,18 18-16,211-18 15,-177 0-15,230-18 16,-229 18-16,-18 0 16,-18 0-16,1 0 0,-19 0 15,72 0-15,-160 0 16,-17 0-16,-35 18 0</inkml:trace>
  <inkml:trace contextRef="#ctx0" brushRef="#br0" timeOffset="25971.24">25982 7708 0,'-70'-70'16,"140"140"-16,-176-176 0,53 71 15,0 0-15,-88-36 16,53 36-16,-124 17 16,89 18-16,-177 53 15,141-17-15,-158 87 16,176-52-16,17-1 16,-87 89-16,122-89 15,37 1-15,16 17 0,19-17 16,34-1-16,36 89 15,18-71-15,-1 0 0,18 1 16,159 69 0,-105-87-16,-1-18 0,35 0 15,0 0-15,1-18 0,193-17 16,-193-18-16,193-53 16,-194 0-1,1 0-15,-36-18 0,-18 1 16,-17-1-16,0-88 15,-88 71-15,-36-106 16,-17 88-16,-18 1 0,-124-89 16,72 105-16,-1 1 15,-18 18-15,1 34 16,-1 1-16,1 17 0,-89 18 16,124 18-16,17 17 15</inkml:trace>
  <inkml:trace contextRef="#ctx0" brushRef="#br0" timeOffset="26810.03">25964 13776 0,'0'0'0,"-17"-53"0,-1 35 16,-17-17-16,0 18 0,-54-54 15,19 53-15,-1 1 16,-123-1-16,71 18 15,-106 35 1,105-17-16,18 17 0,-17-17 16,-1 17-16,-87 71 15,105-53-15,-88 88 16,106-70-16,35 17 16,0 0-16,35-17 0,18 34 15,18-16-15,35-1 0,88 106 16,88-35-1,-105-71-15,34-18 0,19-17 16,211 35-16,-159-52 16,-17-19-16,17-17 0,-35 18 15,176-36 1,-246-17-16,-1 0 0,-17-1 16,18-87-16,-107 52 15,-17 1-15,-53-107 16,0 72-16,-123-125 15,70 107-15,-17 17 16,-18 0-16,-159-17 16,159 70-16,17 35 0,-123 1 15,159 34-15</inkml:trace>
  <inkml:trace contextRef="#ctx0" brushRef="#br0" timeOffset="45819.02">6879 8149 0,'0'18'15,"0"-1"-15,0 1 16,0 0-16,0-1 0,18 36 16,-1-35-16,1 0 15,17 17-15,-17-18 0,53 36 16,-54-35-16,71 17 16,-52-17-16,70 17 15,-36-35-15,54 18 16,-36-18-1,70 0-15,-87 18 16,17-18-16,0 0 0,18 0 16,124 0-16,-107 0 15,142 0-15,-124 0 16,141-18 0,-141 18-16,159 0 15,-141 0-15,141-18 16,-142 18-16,177 0 15,-176 0-15,176-17 16,-176-1-16,194 0 16,-194 1-16,176-1 15,-177 0-15,178-17 16,-178 17-16,160-17 16,-177 35-16,141-35 15,-141 35-15,-17-18 16,-1 18-16,-17-17 15,0 17-15,106 0 16,-36 0-16,-105 0 16,70 17-16,-88 1 15,35 17 1,-35 0-16,-36 1 0,19-1 16,-1 53-16,-17-35 15,-18-18-15,17 1 16,-17-1-16,-17-17 0,-1 35 15,18-36-15,0 1 16,-18-18-16,18 17 16,0-34-1,0-1-15,0 1 16,36-19 0,-36 19-16,17-1 0,36-17 15,-35 17-15,-1 0 16,19 18-16,17-35 15,-1 35-15,19-35 16,17 17-16,-53 18 16,54-17-16,-36 17 15,-18 0-15,35 0 0,-17-18 16,71 18 0,-54 0-16,1 0 0,70 18 15,-88-18-15,88 17 16,-53-17-16,53 18 15,-52-18-15,52 18 16,-53-1 0,0 1-16,71-1 15,-71 1-15,0 0 0,0-1 16,89 19-16,-71-36 16,-18 17-16,18 1 0,88 0 15,-88-1-15,105 1 16,-123-18-1,106 35-15,-88-17 16,88-1-16,-88 1 16,88 0-16,-88-1 15,88 1 1,-88-18-16,-18 18 16,18-18-16,-18 17 0,106-17 15,-106 18-15,106-18 16,-88 0-16,0 17 0,106 1 15,-124-18-15,106 18 16,-88-18 0,-18 17-16,18 1 0,70 0 15,-88-18-15,89 17 16,-71 1-16,70-18 16,-106-18-16,107 1 15,-89-1-15,53-35 16,-70 18-1,52-36-15,-70 36 16,35-36-16,-52 19 16,16-19-16,-52 53 15,-17-52 1,-18 17-16</inkml:trace>
  <inkml:trace contextRef="#ctx0" brushRef="#br0" timeOffset="47392.18">4057 8096 0,'0'18'15,"0"17"-15,0 71 16,0-35-16,-18 87 16,36-52-16,-18 71 15,0-107-15,35 36 16,-17-53-16,-18-36 15,18 1-15,-18 0 0,17-18 16</inkml:trace>
  <inkml:trace contextRef="#ctx0" brushRef="#br0" timeOffset="47721.05">3792 8555 0,'0'0'15,"0"-18"-15,36 1 16,-19-19 0,19 1-16,-19 0 0,36-53 15,-35 52-15,17-52 16,-17 53-16,35-18 15,-53 35-15,17 18 16,-17-17-16,18 17 16,-18 17-16,35 19 15,-17-19-15,35 36 16,-18-18-16,-17 1 0,52-1 16,-52-17-1</inkml:trace>
  <inkml:trace contextRef="#ctx0" brushRef="#br0" timeOffset="65743.98">10019 14587 0,'0'-17'0,"18"17"16,-18 17-1,17 54 1,1-18-16,-1 0 0,19 123 16,-19-88-1,1-17 1,0-53-16</inkml:trace>
  <inkml:trace contextRef="#ctx0" brushRef="#br0" timeOffset="66029.23">10442 14746 0,'0'0'0,"-17"53"15,17 35-15,17-52 16,19 34-16,-1-52 16,18-1-1,-18-17-15,36-35 16,-36 17-16,0-17 0,0-35 16,-35 34-16,0 1 15,-17 0-15,-19 17 0,19-17 16,-54 17-16,36 18 15,0 18 1,17 17-16,0-17 16</inkml:trace>
  <inkml:trace contextRef="#ctx0" brushRef="#br0" timeOffset="66195.68">11007 14940 0,'0'0'16,"-18"53"-16,0-35 0,-17 35 16,17-36-1,1 19-15,17-19 16</inkml:trace>
  <inkml:trace contextRef="#ctx0" brushRef="#br0" timeOffset="66483.95">11377 14834 0,'0'-17'16,"-18"34"-16,1 1 16,17 0-16,0-1 15,0 1-15,17 17 16,1-17-16,17-18 15,-17 0-15,35-18 16,-35 1-16,-1-19 0,1 19 16,-18-36-1,0 35-15,-18-17 0,-17-1 16,17 36-16,-35-17 16,36 17-16,-1 0 15,0 17-15</inkml:trace>
  <inkml:trace contextRef="#ctx0" brushRef="#br0" timeOffset="66785.95">11765 14676 0,'0'17'16,"0"1"-16,0 17 0,0 18 15,0-18-15,35 18 16,-17-35 0,17 17-1,1-35-15,-19 0 0,1 0 0,0-17 16,17-19-16,-35 1 16,0-18-1,0 18-15,-35-1 16,17 19-16,-17-1 0,17 18 15,0 0-15,-17 0 16,17 18-16,18-1 16</inkml:trace>
  <inkml:trace contextRef="#ctx0" brushRef="#br0" timeOffset="67050.73">12259 14693 0,'0'18'0,"0"17"15,0-17-15,18 35 16,-1-36-16,19 1 0,17 17 16,-36-35-1,18 0-15,1-17 0,-1-1 16,-17 0-16,17 1 15,-17-19-15,-18 19 0,0-36 16,-36 35-16,-34-17 16,17 35-16,-18 18 15,1-1-15</inkml:trace>
  <inkml:trace contextRef="#ctx0" brushRef="#br0" timeOffset="69666.95">11218 16034 0,'0'35'15,"0"-17"-15,0-1 0,0 1 16,18 0-16,0-1 0,17 1 16,35 0-16,-34-36 15,52 0-15,-53 1 16,36-19 0,-36 19-16,-17-19 15,-18 19-15,17-19 0,-17 1 0,-17 18 16,-1-19-16,-53-17 15,36 36-15,0-1 16,-18 18-16,0 0 0,-35 18 16,53-1-16,-36 36 15,53-35-15,1 52 16,34-34-16,1-1 16,17 18-16,54 18 15,-37-54-15,1 18 16,0-17-16,0 0 0,0-18 15,-18 0-15,54 0 16,-72 0-16,36 0 16</inkml:trace>
  <inkml:trace contextRef="#ctx0" brushRef="#br0" timeOffset="70093.02">11977 16263 0,'17'18'47,"-17"-1"-31,0 1-16,18 35 15,-18-35-15,18 34 16,-18-34-16,0 0 16</inkml:trace>
  <inkml:trace contextRef="#ctx0" brushRef="#br0" timeOffset="70394.05">12735 16245 0,'0'0'16,"-17"36"-16,-1-19 15,0 36-15,18-17 16,-17-19-16,-1 36 15,0-35-15,18-1 16</inkml:trace>
  <inkml:trace contextRef="#ctx0" brushRef="#br0" timeOffset="70583.16">13212 16281 0,'0'0'0,"17"-18"31,1 18-15</inkml:trace>
  <inkml:trace contextRef="#ctx0" brushRef="#br0" timeOffset="70717">13547 16228 0,'0'0'15,"17"0"-15,1-18 16,0 18 0,-18-17-16,17 17 15</inkml:trace>
  <inkml:trace contextRef="#ctx0" brushRef="#br0" timeOffset="70850.37">13917 16193 0,'18'0'0</inkml:trace>
  <inkml:trace contextRef="#ctx0" brushRef="#br0" timeOffset="71021.35">14429 16157 0,'0'36'15,"0"-72"-15,0 89 0,-36-18 16,19 1-16,-19-19 15,1 19-15,-18-1 0,18-17 16,0 17-16</inkml:trace>
  <inkml:trace contextRef="#ctx0" brushRef="#br0" timeOffset="71617.98">15169 16016 0,'0'18'15,"0"-36"-15,18 36 16,35-18-16,-35-18 16,52-35-1,-52 18-15,17-18 16,-35 18-16,0-1 16,0 1-16,-18 18 0,-52-19 15,35 19-15,-36 17 16,18 0-16,-17 35 15,52 0-15,-35 53 16,53-35-16,0 53 16,18-53-16,35 35 15,-18-70-15,53 17 16,-53-17-16,18-18 16,0 0-16,-18 0 15,36-18-15,-36 1 16,-17 17-16</inkml:trace>
  <inkml:trace contextRef="#ctx0" brushRef="#br0" timeOffset="71789.42">15646 16122 0,'17'18'15,"1"-18"-15,-18 53 16,0-36-16,0 36 15,18-35-15,-1-1 16,1-17-16,0 0 16</inkml:trace>
  <inkml:trace contextRef="#ctx0" brushRef="#br0" timeOffset="72029.28">15893 16210 0,'0'35'16,"0"-70"-16,0 88 0,0-35 0,17-18 15,36 17 1,-35-34-16,17 17 0,-17-18 16,-1 0-16,1 1 15,-18-1-15,0 1 0,0-1 0,-18-17 16,1 35-16,-1-18 15,-17 0-15,17 18 16,1 18-16,-1-18 16</inkml:trace>
  <inkml:trace contextRef="#ctx0" brushRef="#br0" timeOffset="72190.3">16228 16228 0,'0'17'16,"0"-34"-16,-18 52 0,1 0 0,17-17 16,-18 17-1,18-17-15</inkml:trace>
  <inkml:trace contextRef="#ctx0" brushRef="#br0" timeOffset="72445.98">16457 16210 0,'0'0'16,"-18"18"-16,18-1 0,0 1 16,18 0-16,0-18 15,17 0-15,-17 0 16,-1-18-16,19 0 15,-19 1 1,-17-1-16,0 1 0,-35-1 16,17 18-16,1-18 15,-1 18-15,0 0 0,1 0 16</inkml:trace>
  <inkml:trace contextRef="#ctx0" brushRef="#br0" timeOffset="72713.25">16686 16140 0,'-17'17'16,"34"-34"-16,-34 52 0,17-17 16,0-1-16,17-17 15,19 18-15,-19-18 16,36 0-16,-53-18 15,18 18-15,-18-17 16,0-1 0,-18 0-16,-17 1 15,17 17-15,1 0 16,-1 0-16</inkml:trace>
  <inkml:trace contextRef="#ctx0" brushRef="#br0" timeOffset="72940.85">16951 16140 0,'0'17'16,"18"1"0,-1-18-16,19 18 15,-1-18-15,18 0 16,-36-18-1,1 18-15,0-18 16,-18 1-16,-18-1 16,-53 0-16,36 18 15,0 0-15,-18 18 0,0-18 16</inkml:trace>
  <inkml:trace contextRef="#ctx0" brushRef="#br0" timeOffset="78529.5">8061 14658 0,'0'18'0,"35"34"15,-17-16-15,52 34 16,-52-17-16,17-17 15,18 52 1,-17-53-16,-19-17 0,1-1 16,17 1-16,-17-18 15,-18-18 1,0-17-16,0-36 16,0 36-16,-18-18 0,18-17 15,-18 34 1,18-17-16,0 36 15,18 17 1</inkml:trace>
  <inkml:trace contextRef="#ctx0" brushRef="#br0" timeOffset="78737.32">8714 14587 0,'0'53'16,"0"-106"-16,17 159 0,-17-71 0,18 36 15,0 0-15,-1-18 16,1 17-16,-1-17 0,19 0 0,-19-18 16,1 36-1,0-54-15,-18 1 0,-18 0 16</inkml:trace>
  <inkml:trace contextRef="#ctx0" brushRef="#br0" timeOffset="79041.42">7549 14446 0,'0'71'15,"0"-142"-15,18 212 0,17 36 16,1-71-16,-19-18 0,19 0 15,-1-17-15,-18-1 0,54 54 16,-36-89-16,36 18 16</inkml:trace>
  <inkml:trace contextRef="#ctx0" brushRef="#br0" timeOffset="79403.37">9155 14799 0,'0'0'15,"35"18"-15,35-18 16,-34 0-16,-1 0 15,0-18-15,1 18 0,16 0 16,-34 0-16</inkml:trace>
  <inkml:trace contextRef="#ctx0" brushRef="#br0" timeOffset="79541.23">9243 15046 0,'0'0'15,"70"0"-15,-34-18 0,-1 18 0,18-35 16,-18 35 0,-17 0-16</inkml:trace>
  <inkml:trace contextRef="#ctx0" brushRef="#br0" timeOffset="98478.03">15558 2769 0,'0'18'32,"17"35"-17,-17-18-15,0 0 0,18 36 16,-18-36-16,0 53 15,0-52 1,0-1-16,17 0 16,-17-17-16,0 17 0,0 0 15,18 1-15,0-19 16,-1 1-16,19 0 16,-1-1-16,0-17 15,18 0-15,0 18 0,18-18 16,70 0-16,-71 0 15,18 0-15,124 0 16,-106 0-16,0 0 0,0 0 16,123 18-1,18-1-15,-124-17 16,142 18-16,-124-18 16,141 0-16,-158 0 15,-1 18-15</inkml:trace>
  <inkml:trace contextRef="#ctx0" brushRef="#br0" timeOffset="98561.25">19985 3528 0,'88'0'16</inkml:trace>
  <inkml:trace contextRef="#ctx0" brushRef="#br0" timeOffset="98895.43">21202 3545 0,'71'18'16,"-142"-36"-16,159 36 0,-35-18 15,-18 0 1,-17 0-16,-18-18 31,0 1-15,-18 17-1,18-18-15,0 1 16,0-1 0,0-17-16,-17-1 15,17-17-15,0 18 16,-18 0-16,0-18 16,18 18-16,-17-18 15,17 35-15,0-52 16,0 52-16,0-53 15,-18 36-15,18 0 16</inkml:trace>
  <inkml:trace contextRef="#ctx0" brushRef="#br0" timeOffset="99290.21">21114 2875 0,'0'-17'31,"0"-1"-31,0 0 15,17 1-15,-17-19 0,36 1 16,-19 17-16,-17-17 16,18 17-16,-18 1 15,18-1-15,-1 1 16,1 17-16,17 0 16,-17 0-16,17 35 15,-17-18 1,-1 19-16,19-19 0,-19 19 15,1-19-15,17 19 16,-17-19-16,17 1 0,18 0 16,-35-1-16</inkml:trace>
  <inkml:trace contextRef="#ctx0" brushRef="#br0" timeOffset="99839.6">18503 3369 0,'18'0'16,"17"0"-16,18 0 16,106 18-16,-53-18 15,141 0-15,-106 0 16,0 0-1,18 17-15,-18-17 0,176 36 16,-176-19-16,177 1 16,-159 0-16,-18-18 15,0 0-15,-35-18 0,70 0 16,-123 1-16,-18 17 16,0-18-16</inkml:trace>
  <inkml:trace contextRef="#ctx0" brushRef="#br0" timeOffset="100492.33">15169 2893 0,'36'-71'15,"-1"36"-15,0-18 0,71-35 16,-53 35 0,-18 18-16,36-18 15,-36 35-15,-17 0 0,-1 18 16,1 18-16,0 35 16,-1-18-16,19 18 15,-19-18 1,1-17-16</inkml:trace>
  <inkml:trace contextRef="#ctx0" brushRef="#br0" timeOffset="101147.28">18256 3422 0,'18'0'31,"70"-18"-31,-35 18 16,18 0-16,-1 18 0,1 0 15,87-1 1,-69 1-16</inkml:trace>
  <inkml:trace contextRef="#ctx0" brushRef="#br0" timeOffset="121090.03">10107 15381 0,'18'0'47,"35"-18"-47,0 18 16,-1-17-16,90-1 16,-54 1-16,123-1 15,-105 18-15,35 0 16,142 0-16,-160 18 15,18-18-15,141 17 16,-158-17-16,17 0 0,106-17 16,-124 17-16,107-36 15,-160 19-15,71 17 16,-105 0-16,-19 0 16,1-18-16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08:48.73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2117 14270 0,'0'-18'16,"0"36"15,17 70-31,1-35 16,0 18-16,-1 17 15,1 0-15,0 18 0,-1 105 16,-17-105-16,18-35 16,-1-18-16,1 0 15,-18-36-15,0-34 16,0-1-16,0-35 0,0 0 15,-18-70 1,1 52-16,17-70 16,-18 53-16,18-71 15,0 89-15,0 34 0,18 1 16,-1 35-16,1 53 16,0 0-16,-1 0 15,1 0-15,-18 0 16,18 17-16,17 1 15,-17-54-15,17 1 16,-18-18-16,-17-18 0,18 1 16,0-54-1,-18 36-15,17-18 0,-17 18 16,18-18-16,0 0 0,-1 0 16,1 53-16,0 0 15,-1 18-15,18 34 16,-17 54-16,0-53 15,-1 0-15,1 0 16,0 0-16,17 35 16,-17-53-16,17 36 15,-17-53-15</inkml:trace>
  <inkml:trace contextRef="#ctx0" brushRef="#br0" timeOffset="546.72">3069 14817 0,'-35'0'16,"70"0"-16,-88 0 0,0 35 16,53 0-16,-17 1 0,17 34 15,17-35-15,19 1 16,-19-19-16,19 1 15,16-18 1,-34 0-16,17-35 16,-17-1-16,-18-17 15,-35-17-15,17 52 16,0-17-16,-17 17 16,18 1-16,-1 17 15,18 17-15,18 19 16,-1-19-16,1 19 15,-1-19-15,19 1 0,17 35 16,-18-53-16,-17 17 16,-1-17-16,1 18 0,-36-36 31,18 1-31,-17-1 16,17 0-16,17 1 0,-17-1 15,18 1-15,-18-1 0,17 18 16,1-18-16,0 18 15,-1 0 1,1 0-16,-18 18 16,18 0-16,-18-1 15,0 1-15,17 17 16,-17-17-16,18 17 16,-18-17-16,18-1 15,-18 1-15</inkml:trace>
  <inkml:trace contextRef="#ctx0" brushRef="#br0" timeOffset="1190.35">3951 14834 0,'-18'-17'16,"1"17"-16,-1 0 15,36 0 16,35 0-15,0 0-16,0 0 16,17-18-16,1 18 0,-18-18 15,17 18-15,1-17 0,52 17 16,-70-18-16,-18 18 16,1 0-16,-1-18 15,-53 18-15,-35-17 16</inkml:trace>
  <inkml:trace contextRef="#ctx0" brushRef="#br0" timeOffset="1428.42">4463 14587 0,'0'0'15,"53"0"-15,-18 0 0,0 0 16,0 18-16,18-18 0,36 35 15,-72-17-15,36 35 16,-35-18-16,-18 18 16,-18-18-16,-35 18 15,18-35 1,0 0-16,17-1 0,-53 18 16,54-35-16,-1 0 15,18-17-15</inkml:trace>
  <inkml:trace contextRef="#ctx0" brushRef="#br0" timeOffset="2045.53">5398 14340 0,'-18'-17'0,"36"34"15,-54-34-15,36 34 0,0 19 16,0 70 0,18-36-16,0 1 0,-1-18 15,1-1-15,-1 1 0,19 36 16,-1-72-16,0 1 15,1-18-15,-19 0 16,18-53 0,-35 35-16,18-17 0,-18-53 15,0 70-15,0-17 16,18 53 0,-1 34-16,19-16 15,17 17-15,-18-18 16,-18-17-1,36-18-15,-17 17 0,-1-17 16,0-17-16,-17-1 0,17-53 16,-35 18-16,0 18 15,-17-18-15,-1-17 0,-35-36 16,35 53-16,-35-18 16,36 54-16,-19 17 15</inkml:trace>
  <inkml:trace contextRef="#ctx0" brushRef="#br0" timeOffset="2375.16">6297 14640 0,'-35'0'0,"70"0"0,-88 0 15,36 18-15,-1 17 0,36 18 16,-18-18-16,35-17 16,18 35-16,-18-35 15,36-1 1,-36-17-16,0-17 0,18-19 16,-53 19-16,0-54 15,-18 36-15,-17-18 16,0 35-16,-36-17 15,36 17-15,-18 18 16,35 0 0,18 18-16,0 0 15</inkml:trace>
  <inkml:trace contextRef="#ctx0" brushRef="#br0" timeOffset="2830.13">6668 14693 0,'0'0'15,"-18"53"-15,18-18 16,18 1-16,-18-19 16,17 1-16,1 0 0,-18-1 15,0-34-15,0-1 16,0 0-16,0-35 15,0 18-15,17 0 16,-17 0-16,18-1 0,0 1 16,-1 35-16,1 0 15,0 0-15,-1 35 16,-17 1-16,18-1 16,-18-18-16,0 1 0,18 0 15,-18-1-15,0 1 0,17-36 31,-17-17-31,18 17 16,-1 1-16,1-1 16,0-17-16,-1 17 0,19 1 15,-19 17-15,-17 17 16,18 1-16,-18 0 16,0-1-16,18 36 15,-18-35-15,17-1 16,1 1-16,17-18 15</inkml:trace>
  <inkml:trace contextRef="#ctx0" brushRef="#br0" timeOffset="3287.6">7285 14605 0,'-18'-18'15,"36"36"-15,-53-36 0,17 18 16,0 0-16,1 18 15,-1 17-15,18 1 16,0-19-16,18 1 0,-1 17 16,1-35-1,0 18-15,17-18 16,-17 0-16,-18-18 16,0 0-16,17 1 15,-17-1-15,0 1 0,0-19 16,0 19-16,0 34 31,18 36-15,-1 0-16,1-35 15,17 35-15,-17-53 16,0 17 0,-18-34-16,17-1 15,-17 0-15,18-52 16,0 35-16,-1-18 15,1 17-15,17 19 16,-17 17-16,-1 0 16,-17 17-16,18 1 0,0 53 15,-18-36-15,17 18 16,-17-36-16,0 19 16,18-19-16</inkml:trace>
  <inkml:trace contextRef="#ctx0" brushRef="#br0" timeOffset="4082.27">9560 14517 0,'0'0'16,"-17"-35"-16,-1 17 16,0 0-16,1 18 15,-1 18-15,18 0 16,-18 17-16,18 0 0,0 53 16,0-52-16,18-1 15,0 0-15,-1-17 0,1-1 16,53 1-1,-36-36-15,-18 1 0,19-1 16,-19 0-16,1-17 0,0 0 16,-18-18-16,0 18 0,0-1 15,0 19-15,-18-18 0,0 35 16,18-18-16,-17 18 16,17 18-16,-18-1 15,36 1-15,17 17 16,-17-17-16,52-1 15,-34-17-15,52 0 16,-53 0-16,36 0 16,-54 18-16,18 17 15,-35 1-15,-35-1 16,18-18-16,-72 1 16,54-18-16,-71 0 15,71 0-15,17 0 16,1-18-16,17 1 15,17-1 1</inkml:trace>
  <inkml:trace contextRef="#ctx0" brushRef="#br0" timeOffset="4561.12">11553 13952 0,'0'0'0,"18"53"0,0 0 16,-1 0-16,19 88 15,-19-88-15,19 88 16,-19-88-16,-17 0 0,36 35 16,-36-70-16,35 0 15,-35-36 1</inkml:trace>
  <inkml:trace contextRef="#ctx0" brushRef="#br0" timeOffset="4798.69">11959 14058 0,'0'0'15,"-70"53"-15,34-18 0,-52 18 16,53-35-16,0 0 15,-1-1-15,1 1 0,17 17 16,18-17 0,71 17-16,-36-17 15,1-1-15,69 19 16,-52-36-16,0 17 0,-18 1 16,1-18-16,17 0 15</inkml:trace>
  <inkml:trace contextRef="#ctx0" brushRef="#br0" timeOffset="4927.53">12171 14376 0,'0'0'0,"17"17"0,1 19 16,0-19 0,17 36-16,-17-35 15,-1-18-15,1 17 16</inkml:trace>
  <inkml:trace contextRef="#ctx0" brushRef="#br0" timeOffset="5360.59">12418 14393 0,'0'-17'15,"-18"17"-15,18-18 16,0 0-16,18 18 16,-1 0-16,1 0 0,17 0 15,1 18 1,-19 0-16,1-18 0,17 35 16,-35-17-16,18 35 15,-18-36 1,17 1-16,-17 17 15,0-17-15,18-18 0,0 0 16,-1 0-16</inkml:trace>
  <inkml:trace contextRef="#ctx0" brushRef="#br0" timeOffset="5722.61">12806 14411 0,'0'0'16,"-35"0"-16,17 18 0,0-1 0,-17 19 15,35-19 1,0 1-16,0-1 0,0 1 16,18 0-16,-1-1 0,19 1 15,-19-18-15,18-18 16,-17 1-16,0-1 16,-18-17-16,0 17 0,0 1 15,0-19-15,-18 1 16,18 17-16,0 36 15,18 70 1,-1-35-16,19 53 16,-19-36-1,-17-17-15,0 18 0,0-18 16,0-18-16,-35 53 16,17-52-16,-52-1 15,52-17-15,-52-18 16,34-18-16,19-17 15,-19-1-15,1 1 0,0 0 16,-36-106-16</inkml:trace>
  <inkml:trace contextRef="#ctx0" brushRef="#br0" timeOffset="5850.45">12118 14058 0,'18'0'31</inkml:trace>
  <inkml:trace contextRef="#ctx0" brushRef="#br0" timeOffset="6340.23">13458 14411 0,'18'0'16,"53"0"-1,-18 0-15,0 18 0,17-18 16,1 0-16,-18 0 0,88 0 16,-88 0-16,52 0 15,-52 0 1,0 0-16,-35 0 15,0-18-15,-18 0 16</inkml:trace>
  <inkml:trace contextRef="#ctx0" brushRef="#br0" timeOffset="6583.92">14041 14305 0,'0'0'0,"17"0"0,18 0 16,1 0-16,-1 0 0,71 0 16,-53 18-16,35 17 15,-53-17-15,-17 35 16,-18-36 0,-18 19-16,-17-19 0,17 18 0,-17-17 15,-18 0-15,18-1 16,0 1-16,-1 0 0,1-1 15,0 1-15,17-18 0</inkml:trace>
  <inkml:trace contextRef="#ctx0" brushRef="#br0" timeOffset="7265.96">14746 13935 0,'0'-18'16,"0"36"-16,0-54 15,53 36-15,-35-17 16,70 17-1,-53 0-15,0 0 0,36 35 16,-18 0 0,-53-17-16,0 0 0,0 17 15,-53 0-15,35-17 16,-17-1-16,0 1 0,-18 17 16,0 1-1,53-19-15,18 19 16,-1-36-1,19 17-15,-19 1 0,-17 0 16,18-1-16,-1 1 16,1-1-16,-18 1 0,0 0 15,-18-1 1</inkml:trace>
  <inkml:trace contextRef="#ctx0" brushRef="#br0" timeOffset="7395.34">15046 14640 0</inkml:trace>
  <inkml:trace contextRef="#ctx0" brushRef="#br0" timeOffset="11345.54">12383 14464 0,'17'-18'15,"-17"1"16,18 17-15,-18 17 47,0 1-48,0 0-15,0 34 16,0-34-16,17 17 15,-17-17-15,0 0 16</inkml:trace>
  <inkml:trace contextRef="#ctx0" brushRef="#br0" timeOffset="21016.94">8220 5362 0,'-18'-17'16,"18"-1"0,-18 18-1,18-18-15,-17 18 16,-1 0-1,18 18 1,-17-18 0,-1 0-16,18-18 0,-18 18 15,1 0-15,-19-17 16,1 17-16,0-18 16,-53 18-1,35 0-15,-71 0 16,71 18-16,-88-1 15,88-17-15,-17 0 16,17 18-16,-18-18 0,-35 0 16,53 0-16,-52 0 15,52 0-15,17 18 16,-16-18-16,-37 35 16,36-17-16,-35 34 15,35-34-15,18 17 0,-18-17 16,18 0-16,0-1 0,-1 19 15,-34-1 1,-1 18-16,54-36 16,-19 19-16,19-19 0,-19 36 15,19-18-15,-1 18 16,0 0 0,1-17-16,17-1 0,-18 0 15,18 0-15,-17 1 0,-1 52 16,0-53-16,18 18 15,-17 35-15,-1-35 16,0 0-16,18 0 16,-17 0-16,17 18 0,-18 52 15,18-52-15,-18 52 16,18-70-16,0 17 16,0 54-16,-17-53 15,17 70-15,0-71 16,-18 1-16,18-1 0,18 54 15,-18-71-15,17 70 16,-17-70 0,18 71-16,-18-72 15,0 19-15,0 0 0,0-19 16,0 19-16,-18 0 0,18-1 16,-17 89-16,17-89 15,0 1 1,17 0-16,-17-1 0,18 54 15,0-71-15,-1 70 16,1-52-16,0 34 16,-1-34-16,1 52 15,0-70-15,-18 18 16,17-18-16,1 88 16,-1-88-16,1 70 15,0-70-15,-18 0 0,17 0 16,1 0-16,-18-18 15,18 18-15,17 53 16,0-18-16,-17-53 16,-1 1-16,1-1 0,17 36 15,-17-36 1,0 0-16,-1-17 0,1 17 16,17 18-16,-17-18 15,-1 1-15,1-1 0,-18-18 16,35 36-16,-35-17 15,18-19-15,-18 1 0,18 17 16,-1 0 0,1 1-16,-18-19 0,18 1 15,17 17-15,-17-17 16,-1 0-16,1-1 0,-1 1 16,1-1-16,17 19 15,1-1-15,-19-35 16,-17 18-16,18-1 15,0 1-15,-1-18 0,-17 18 16,18-18-16,-1 17 0,1 1 16,17-18-16,-17 18 15,35-18 1,-35 17-16,34-17 0,-16 0 16,17 18-1,-36-18-15,36 0 16,-35 0-16,35-18 15,-18 18-15,0 0 16,1-17-16,17-1 0,-18 0 16,0 1-16,53-36 15,-52 35-15,16 0 0,-16-17 16,-1 17-16,53-34 16,-52 16-16,34-17 15,-35 36-15,1-19 0,-1 1 16,0 18-16,0-19 15,1 1-15,-1 0 0,36-36 16,-36 18-16,0 18 16,0-18-16,1 0 0,34-53 15,-17 53 1,-35 0-16,17-17 0,18-54 16,0-34-1,-35 69-15,17 1 0,-18 0 16,36-106-16,-17 106 15,-19-18-15,19 18 0,-19 0 16,1-89 0,-1 71-16,1 1 0,-18 16 15,18-34-15,17-89 16,-17 106-16,-1 1 0,1 16 16,0-16-16,-1-107 15,1 106-15,0-88 16,-18 88-16,0 0 15,0 1-15,0 16 0,-18-16 16,-17-72-16,17 89 16,-17-106-1,17 106-15,0-18 0,1 0 16,-36-106-16,35 107 16,-17-1-16,0 0 0,-1 18 15,-52-71-15,53 106 16,-18 0-16,18 18 0,-53-18 15,17 35 1,18 18-16,18-17 16,-18 17-16,-35 0 15,52 0-15,-17 0 0,1 0 16,-1 0-16</inkml:trace>
  <inkml:trace contextRef="#ctx0" brushRef="#br0" timeOffset="25226.17">6244 12188 0,'-17'0'16,"-1"0"-1,36 0 1,-1 18-1,1 0 1,-1-1-16,-17 1 0,36 17 16,-1-17-16,-17-18 15,-1 0-15,19 0 16,-19-18-16,18 1 0,1-19 16,-19 1-16,1-18 15,-18 18-15,-18 17 16,-17-52-16,17 52 15,-70-35 1,53 36-16,-53 17 16,35 0-16,0 35 0,-18 35 15,36 19 1,35-37-16,0 1 16,18 0-16,52 36 15,-34-54-15,17 0 0,-1 0 16,1-17-16,53 17 15,-35-35-15,-36 18 0,18-18 16,-35 0-16,-1-18 16</inkml:trace>
  <inkml:trace contextRef="#ctx0" brushRef="#br0" timeOffset="25943.81">6862 12259 0,'-18'0'16,"36"0"0,-1 0-1,1-18-15,-1 1 0,19 17 16,-1-18-16,-17 0 15,-1 18-15,-17-17 0,-17 17 16,-1 0 0,0 17-16,-17 1 15,17 0-15,-34 17 16,34-17-16,-17 17 16,35 0-16,0-17 15,17 17-15,19-35 16,34 18-1,-35-1-15,-17-17 0,17 18 16,1 0-16,-19-1 0,-17 1 16,18 17-16,-36 1 15,18-19-15,-35 1 0,0-1 16,-18-17 0,17 18-16,19-18 15,-18 0-15,17-18 16</inkml:trace>
  <inkml:trace contextRef="#ctx0" brushRef="#br0" timeOffset="26400.01">7214 12224 0,'18'0'32,"17"0"-17,-17 0-15,0 17 16,17 1-16,-18 35 15,-17-35-15,0 17 16,-17-17-16,17 17 16,-18-18-16,1 1 0,17 0 15,0-1-15,0 1 16,35-18 0,-35 18-16,17-18 15,1 17-15,0-17 0,-1 18 16,-17 0-16,-17-1 15,-1 1-15,-17-1 16,17-17-16,-17 18 0,0-18 16,-36 18-16,53-18 15,-17 0-15,17 0 16</inkml:trace>
  <inkml:trace contextRef="#ctx0" brushRef="#br0" timeOffset="26889.17">7761 12224 0,'-35'0'0,"70"0"0,-88 0 16,36 0-16,-54 17 15,36 1-15,-18 17 16,35-17-16,1 17 16,17 18-16,0-18 15,17-17-15,18-18 16,-17 18-16,53-36 15,-36 18-15,0-18 0,0 1 16,-17-1-16,0-35 16,-18 36-16,0-1 15,0 0-15,-18 1 0,0-19 16,1 36-16,-1 0 16,1 0-1,17 18-15,0 17 0,0-17 16,0 17-16,0 18 15,17-18-15,18 18 16,-17-17-16,0-19 0,17 19 16,-17-1-1,-1-35-15,-17 17 0,18-17 16</inkml:trace>
  <inkml:trace contextRef="#ctx0" brushRef="#br0" timeOffset="27088.2">8026 12259 0,'0'71'16,"0"-18"-16,0 17 15,0-35 1,0 54-16,17-54 15,-17-18-15,18 19 0,-18-1 16</inkml:trace>
  <inkml:trace contextRef="#ctx0" brushRef="#br0" timeOffset="30398.76">6279 13300 0,'0'17'32,"18"1"-17,0 0-15,-1-18 16,19 17-16,-19-17 0,19 0 0,-19-17 16,54-1-1,-54 0-15,1-17 0,0 17 16,-1-17-16,1-18 15,-18 18-15,-35-18 16,17 18-16,-17 17 16,-1 1-16,1-1 0,-53 0 15,53 18-15,-18 18 0,-18 17 16,36-17 0,17 17-16,1 18 15,-1-18-15,18 1 0,18-1 0,17 18 16,36 17-16,-36-34 15,18-1-15,-18-18 16,71 36-16,-71-53 16,18 18-16,35 0 15,-70-18-15,17 0 0,-17 0 16,-1 0-16,1-18 16</inkml:trace>
  <inkml:trace contextRef="#ctx0" brushRef="#br0" timeOffset="31121.12">6897 13476 0,'17'18'16,"-17"17"-1,0-17-15,0 17 16,0-17-16,0-1 15,0 1-15,0 0 0,0-36 32,0 0-32,0-35 15,0 18-15,0 17 0,18-17 16,-18 0 0,18 17-16,-1 18 15,1 0-15,-18 18 16,18-1-16,-1 19 15,-17-19-15,0 1 0,18 0 16,-18-1 0,18-17-16,-1-17 15,1-19 1,-18 19-16,17-1 16,1 0-16,0 1 15,-1 17-15,-17 17 16,18 1-16,-18 0 15,0 35-15,0-36 16,18 1-16,-1 17 16,-17-17-16,18 0 0,0-18 15</inkml:trace>
  <inkml:trace contextRef="#ctx0" brushRef="#br0" timeOffset="31683.31">7391 13476 0,'-36'0'16,"72"0"-16,-72-18 0,19 18 16,-1 0-16,1 18 15,17 0-15,-18-1 0,18 1 16,0 0-16,18 17 15,-18-17-15,17-1 0,1 1 16,17-18-16,-17 18 16,17-36-16,-17 18 15,-1-18-15,-17 1 16,18-19-16,-18 19 16,-18-1-16,18 0 15,-17 1-15,-1-1 16,18 36-1,0-1-15,18 1 16,-1 0 0,1-1-16,-18 1 15,18 0-15,-1-18 0,1 17 16,-1-34 15,-17-19-15,18 19-16,0-1 0,-18 0 15,17 1-15,1-19 16,0 36-16,-1 0 16,1 18-16,-18 0 0,18-1 15,-1-17-15,-17 18 0,18 0 16,-1-18-16,1 17 16,-18 1-16,18 0 15,-18-1-15,-18-17 0,18 18 16</inkml:trace>
  <inkml:trace contextRef="#ctx0" brushRef="#br0" timeOffset="33869.08">12735 5521 0,'0'-18'16,"0"1"-16,0-1 15,-17 18-15,-1-35 16,18 17-16,-18 1 16,-17-1-16,17 18 0,-17-18 15,-35 1-15,17 17 16,17 0-16,-16 0 15,-19 0-15,18 17 0,-18-17 0,-52 36 16,52-19 0,-52 18-16,70 1 15,0-19-15,-17 19 0,34-1 16,-17 0-16,18-17 0,-53 52 16,53-34-1,-1 17-15,19-18 0,-19 0 16,1 18-16,0 0 0,-18 53 15,18-53-15,-36 53 16,54-54-16,-19 19 16,-17 88-1,36-89-15,-1 19 0,0-19 16,1 18-16,-1-17 0,0 88 16,1-89-16,17 1 15,0-1-15,-18 1 0,18-1 16,0 1-16,-17 17 0,17 88 15,-18-87-15,18 105 16,0-106 0,0 18-16,-18-18 15,18 0-15,18 0 0,-18 71 16,0-88-16,0 87 16,18-87-16,-18 70 15,17-70-15,-17-1 16,0 1-16,18-1 0,-18 1 15,0 52-15,17-70 16,-17 18-16,18 52 16,0-52-16,-1-1 0,-17 1 15,18-1-15,17 72 16,-35-90-16,18 19 16,0-18-16,-18 18 0,35 34 15,-17-52-15,-18 0 16,17 18-16,1-18 15,17 0-15,-17 17 0,35 36 16,-36-53-16,1-18 16,35 53-16,-36-35 15,1-17-15,0-1 16,-1 0-16,1-17 0,17 17 0,-17 0 16,35 1-1,-36-19-15,19 1 0,-1-1 16,18 19-16,-18-19 15,-17 1-15,70 17 16,-53-17-16,1 0 0,17-1 16,-18 1-16,71 0 15,-53-18-15,-1 0 16,1 0-16,71-18 16,17 0-16,-88 1 15,17-1-15,1 0 16,0 1-16,-1-1 0,1 0 0,52-35 15,-52 18-15,52-35 16,-52 34 0,-18-17-16,0 18 15,-1-18-15,1 0 0,0 0 0,-17 1 16,52-72-16,-53 53 16,0 19-16,1-19 15,-19 0-15,36-87 16,-35 87-16,17-105 15,-35 88-15,18-1 0,-18-16 16,17-1-16,1-88 16,-18 88-16,0 0 15,0 18-15,-18-18 0,18-88 16,-17 88-16,17 0 16,-18-17-16,0 17 0,1-123 15,-1 105 1,1 1-16,-19-18 15,19 17-15,-1 1 0,-17-1 0,-18-105 16,35 123-16,-17-17 16,0-89-16,-1 88 15,19 1-15,-1 0 16,-17-1-16,-1 1 0,1-1 0,0 1 16,0-1-1,-18 18-15,0-17 0,18 17 0,-18 0 16,0 18-16,-53-53 15,53 70-15,0 36 0,-53-18 16,53 53-16,18 0 16,0 0-16,-18 18 15</inkml:trace>
  <inkml:trace contextRef="#ctx0" brushRef="#br0" timeOffset="37327.85">11113 12859 0,'0'17'15,"0"1"1,35-18-1,18 0-15,-36 0 16,1 0-16,35-18 16,-35 1-16,-1-1 15,1 0-15,-18 1 0,17-18 0,-17 17 16,0-53 0,-17 36-16,-1 17 15,1-17-15,-19 18 0,-17-19 16,18 36-16,-35 18 15,34 0-15,1 34 16,17 1-16,18-17 16,0 17-16,0-18 0,36 35 15,-1-34-15,35 34 16,-34-52-16,17 0 16,-18-1-16,35-17 15,-34 0-15,34 0 16,-52 0-16,0 0 0,-18-17 15</inkml:trace>
  <inkml:trace contextRef="#ctx0" brushRef="#br0" timeOffset="37598.07">11677 12929 0</inkml:trace>
  <inkml:trace contextRef="#ctx0" brushRef="#br0" timeOffset="38105.71">11677 12929 0,'-18'-17'16,"18"-1"-16,-17 18 47,17 35-32,0-17-15,0 17 16,0 1-16,17-19 15,-17 18-15,0-17 16,18 0-16,-18-1 0,18 1 16,-1-18-1,1-18-15,0 1 16,-18-1 0,0 0-16,17 1 0,-17-18 15,0 17-15,0 36 31,35-1-15,-35 1-16,18-1 16,0 1-16,17 0 15,-17-1-15,-1-17 0,1-17 16,0-1 0,-18 0-16,-18-17 15,18 18-15,-18-1 16,18 0-16,-17 1 0,17-1 15,0 0-15,-18 1 16</inkml:trace>
  <inkml:trace contextRef="#ctx0" brushRef="#br0" timeOffset="38429.03">12065 12982 0,'0'0'15,"-18"0"-15,18 18 16,0 17 0,0-17-16,18 35 15,0-36-15,17 19 16,-17-19-16,-1-17 15,1 0-15,-1 0 0,1-17 16,0-1-16,-1-17 16,-17 17-16,0 0 0,-35-34 15,17 34 1,1 18-16,-1-18 0,1 18 16,-1-17-16,0 34 15,1-17-15,17 18 16</inkml:trace>
  <inkml:trace contextRef="#ctx0" brushRef="#br0" timeOffset="38850.01">12365 13070 0,'0'0'15,"0"36"-15,0-19 16,0 1-16,18-18 15,-18-18 1,-18 1 0,18-1-1,-18 0-15,18-17 0,0 18 16,18-1-16,17 0 16,-17 18-16,-1 0 15,19 18-15,-19 0 16,-17-1-16,18 1 15,-18-1-15,0 1 0,0 17 16,-18-35-16,18-17 31,0-1-31,0 0 16,18 1-16,0-1 16,-1 18-16,1 0 15,0 18 1,-1 17-16,-17-17 15,18-1-15,-1 1 16,-17 0-16,18-18 0</inkml:trace>
  <inkml:trace contextRef="#ctx0" brushRef="#br0" timeOffset="39301.64">12788 13000 0,'-17'0'16,"34"0"-16,-52 0 0,0 18 16,35-1-16,0 18 15,17-17-15,19 0 16,-19-18-16,1 0 16,-1 0-16,1 0 15,-18-18 1,0 0-16,0 1 15,-18 17 1,18-18-16,18 18 16,0 18-1,-18-1 1,17-17-16,19 18 16,-19 0-16,1-18 15,-18-18 1,0 0-1,0 1 1,18 17 0,-1-18-16,1 18 0,35 18 15,-36-18-15,19 17 16,-19 1 0,1 0-16,0-1 15,-18 1-15</inkml:trace>
  <inkml:trace contextRef="#ctx0" brushRef="#br0" timeOffset="40897.99">17022 5345 0,'0'0'16,"-36"-18"-16,1 0 0,0 1 15,-36-1-15,18 0 16,18 18-16,-18-17 0,0 17 16,-53 35-1,53-17-15,0 17 0,1 0 16,-72 36-16,89-18 15,-18-18-15,18 0 0,-18 18 16,17-18-16,-34 71 16,35-35-16,-18 52 15,17-52-15,1-1 16,0 19-16,0-19 0,-1 18 16,1 18-16,0-18 0,-1 18 15,-87 212 1,52-107-1,36-87-15,-35 123 16,34-124-16,19 18 0,-19 1 16,-17 140-16,36-141 15,-1-18-15,1 18 0,-1 1 16,18-19-16,0 18 0,0-17 16,0-1-16,0 124 15,18-124-15,-1 124 16,1-141-16,17 18 15,18 105-15,-18-123 16,1 0-16,16 0 0,-16-18 16,87 88-16,-70-88 15,0 1-15,18-19 0,-1 1 16,107 34 0,-107-52-16,36-17 0,70 34 15,-87-52-15,16-18 16,1 0-16,0 0 0,0-18 15,123-35 1,-123 18-16,106-53 16,-106 53-16,-1-36 0,89-70 15,-17-18 1,-107 71-16,1 0 0,-1-18 16,72-106-1,-90 106-15,1-17 0,0-1 16,35-158-16,-35 123 15,-17 18-15,-1 0 0,18-17 16,-18-1-16,-17 0 16,17 0-16,-17 18 0,-1-18 15,1 1-15,-18-1 0,0-176 16,-18 158-16,-17-175 16,0 175-16,0 1 15,-18-18-15,-71-159 16,54 177-16,-54-107 15,54 178-15,-1-1 16,0 0-16,-17 35 0,18-17 16,-89-53-16,88 88 15,1 0-15,-1 18 0,-35-36 16,71 36-16</inkml:trace>
  <inkml:trace contextRef="#ctx0" brushRef="#br0" timeOffset="42438.34">21502 5292 0,'0'0'16,"-53"-18"-16,35 18 16,-17 0-16,0 0 0,-36-18 15,36 1-15,-36-1 16,18 0-16,18 18 15,0-17-15,-53 17 16,35 0-16,0 0 0,0 17 16,0 1-16,-53 17 15,53 1-15,0-1 16,0 0-16,0 1 0,-35 34 16,35-17-16,-17 35 15,17-35-15,35-18 16,-17 18-16,0 18 0,-1-18 15,-16 88 1,16-71-16,-17 89 16,36-71-16,-19 1 0,19-1 15,-54 88-15,54-70 16,-19-18-16,19 0 0,-36 106 16,17-105-1,19 16-15,-1-16 0,1 16 16,-1 1-16,-17 88 15,17-88-15,0 0 0,18-18 16,0 18-16,-17 88 16,17-88-16,0-18 15,0 18-15,17-18 0,-17 106 16,18-106-16,0 1 16,-1 16-16,1-16 0,0 87 15,-1-88-15,18 89 16,-17-89-1,0 0-15,-1-18 16,36 89-16,-17 0 16,-1-88-16,-18-1 0,19 1 15,-19-18-15,19 17 0,-1 1 16,36 34 0,-36-34-16,-18-18 0,19 0 0,17 0 15,17 53 1,-35-71-16,1 18 0,-1-18 15,0 0-15,53 36 16,-35-53-16,-17-1 16,17 1-16,0-18 0,35 17 15,-35-17-15,0 18 16,-1-18-16,1 0 0,71-18 16,-71 1-16,70-18 15,-52 17 1,-1-17-16,1-1 0,-1-17 15,1 18-15,0-18 0,52-35 16,-52 35-16,52-70 16,-70 52-16,0 18 15,53-106-15,-53 89 16,-18-18-16,18 0 16,0-1-16,0 1 0,35-124 15,-53 107-15,18-19 16,-18 18-16,18-141 15,-35 124-15,17-1 0,-17 1 16,17-142 0,-17 142-16,-18-1 0,17-17 0,-17 18 15,0-18-15,0 17 16,0-17-16,-17 0 0,-1-141 16,0 141-1,1-18-15,-18-123 0,17 141 16,-35-124-16,18 159 15,-36-105 1,18 122-16,-17 1 0,17 0 16,-88-53-16,70 70 15,-17 18-15,0 0 16,17 1-16,-105-54 16,88 70-16,17 1 0,-17 0 15,17 17-15,-70-17 16,88 17-16</inkml:trace>
  <inkml:trace contextRef="#ctx0" brushRef="#br0" timeOffset="76060.95">19068 12982 0,'0'18'47,"0"0"-32,17-18-15,19 17 16,-19 1-16,1-18 16,-1 0-16,1 0 0,17 0 15,-17 0-15,17-18 0,1 1 16,-1-19-1,-17 19-15,-1-54 16,-17 53-16,0-17 0,0-35 16,-35 17-1,17 35-15,1 0 16,-19 1-16,-34-1 16,34 18-16,19 18 0,-18-1 15,-36 36-15,36 18 16,17-36-16,18 0 15,0 36 1,0-18-16,35 17 16,18-17-16,-17-17 15,-1-19-15,53 19 16,-35-19-16,0-17 0,17 0 16,-17 0-1,-35 0-15,17 0 0,-17-17 16,0 17-16</inkml:trace>
  <inkml:trace contextRef="#ctx0" brushRef="#br0" timeOffset="76621.73">19773 13035 0,'0'0'0,"18"18"16,-18-1-16,17 19 0,1 17 15,-18-36 1,18 1-16,-18 0 0,0-1 15,0 1-15,0-36 32,-18-17-32,18 0 15,0 17-15,0-17 16,0 17-16,18-17 16,-18 17-16,17 18 0,1 0 15,0 18-15,-18-1 16,17 19-1,-17-19-15,18 1 0,-18 0 16,18-18-16,-1-18 16,1 0-1,-18 1-15,18-1 16,-1-17-16,-17 17 0,18 18 16,17-17-1,-17 17-15,-1 17 16,-17 1-16,18 35 15,0-36-15,-18 19 16,0-19-16,0 19 0,17-1 16,-17-18-16,18 1 15</inkml:trace>
  <inkml:trace contextRef="#ctx0" brushRef="#br0" timeOffset="77317.14">20391 13123 0,'17'0'16,"-34"0"-16,34-17 15,-34 17 1,17-18 0,-18 18-16,0 0 15,1 0 1,-19 18-16,36-1 0,-17 1 15,17 0 1,0-1-16,0 1 0,17 0 16,-17-1-16,36 1 15,-19-18-15,1 0 16,-18 17-16,18-17 0,-18-17 16,17 17-16,-17-18 0,18 1 15,-18-1-15,0 0 16,0-17-16,0 17 15,0 1-15,0-1 16,17 18-16,-17 18 16,18 17-1,-18-17-15,18 17 16,-1 0-16,-17-17 0,18-18 16,0 35-16,-18-53 31,17-17-16,19 0-15,-19 0 16,-17 17-16,36-17 16,-36 17-16,17 18 0,1 0 15,-18 53 1,0-35-16,17 17 16,1 0-16,0 18 15,-18-35 1,17-1-1</inkml:trace>
  <inkml:trace contextRef="#ctx0" brushRef="#br0" timeOffset="78470.27">21325 12982 0,'18'0'15,"17"0"1,-17 0-16,17-17 0,36 17 16,-18 0-16,-18 0 0,18 0 15,-18 0-15,18 0 16,-35 0-16,-1 0 15,-34 0 1</inkml:trace>
  <inkml:trace contextRef="#ctx0" brushRef="#br0" timeOffset="79325.19">22384 12947 0,'17'18'16,"-34"-36"-16,52 36 0,18-1 16,-18-17-16,1-17 0,16-1 15,19-17-15,-36-1 16,-17 19-16,17-19 0,-35 1 16,0 0-16,-17-36 15,-1 54-15,-17-19 16,-1 36-16,1-17 0,-53 34 15,35-17-15,18 36 16,-1-1-16,1-17 0,17 35 16,1 17-16,17-35 15,17 1-15,1-1 16,0 0-16,70 18 16,-53-35-16,18-1 0,0 1 15,18 0 1,-36-18-16,-17 0 0,17 0 15</inkml:trace>
  <inkml:trace contextRef="#ctx0" brushRef="#br0" timeOffset="79770.03">23001 13053 0,'0'0'15,"18"17"-15,-18 19 16,0-19 0,0 1-16,17 17 15,1-17-15,0 0 16,-1-18-16,-17-18 15,18 0 1,-18 1-16,0-1 0,18-17 16,-18 17-1,17 18-15,1 18 16,0 17 0,-1-17-16,36-1 15,-35 1-15,-1-18 16,1 0-16,17-18 15,-17 1-15,-18-19 16,-18 1-16,1 17 16,-1-17-1,0 18-15,-17 17 16</inkml:trace>
  <inkml:trace contextRef="#ctx0" brushRef="#br0" timeOffset="80621.2">23548 13070 0,'-18'0'15,"36"0"-15,-53 0 16,17 0-16,18 18 15,-18 0-15,18 35 16,0-36-16,0 1 16,0 0-16,18-1 0,0-17 15,-1 18-15,1-18 16,17 0-16,-17-18 16,-18 1-1,0-1-15,0-17 16,-18 17-16,1-17 15,-1 35 1,36 0 0,-18 17-1,17 1-15,1 0 0,-1-1 16,1 1-16,0-18 47,-18-18-47,17 18 15,-17-17-15,18 17 16,0 0 0,-18 17-16,17 1 0,-17 0 15,18-18 1,0 17-16,-18 1 16,17-18-1,-17-18 1,0 1-16,18-19 15,-18 1-15,18 17 16,-1 1-16,1-1 16,-1 18-1,1 0-15,-18 18 0,0-1 16,18 1 0,-18 0-16,0-1 0,0 1 15,0 0-15,0-1 16,0-34 15,17-1-31,1 0 16,-18 1-1,18-1-15,-18 0 0,17 1 0,1 17 16,0-18-16,-18 0 16,17 18-16,1 18 15,-1-18-15,1 35 16,0-17-16,-1 0 15,1 17 1,-18-17-16,18-1 16,-18 1-16,17-1 0</inkml:trace>
  <inkml:trace contextRef="#ctx0" brushRef="#br0" timeOffset="81232.67">24430 13088 0,'-18'0'16,"18"-18"-16,-35 36 16,17-18-16,1 18 0,-1-1 15,0 36-15,18-17 16,0-1 0,18 0-16,0-17 15,-1-18-15,1 17 0,35-17 16,-35-17-16,-18-1 15,17 18-15,-17-35 16,0 0-16,0 17 16,0 0-16,0 1 0,0-1 15,0 0-15,0 1 0,18 17 16,-1 17 0,-17 1-16,18 35 15,-18-35-15,18 34 16,-18-34-1,17 0-15,-17-1 16,0-34 0,18-1-1,-18-17-15,35 0 16,-35-1-16,18 19 0,0-1 16,-1 0-16,1 18 15,17 0-15,-35 18 16,18 0-16,-1-1 0,1 36 15,0-35 1,-18 17-16,0-17 16,17-1-16</inkml:trace>
  <inkml:trace contextRef="#ctx0" brushRef="#br0" timeOffset="81789.14">25700 12823 0,'18'0'16,"34"18"-1,-16-18-15,17 0 16,-18 18-16,35-18 16,-34 0-16,-19 0 0</inkml:trace>
  <inkml:trace contextRef="#ctx0" brushRef="#br0" timeOffset="81911.47">25700 13088 0,'88'18'16,"-176"-36"-16,229 36 0,-88-18 0,35 0 16,-53 0-16</inkml:trace>
  <inkml:trace contextRef="#ctx0" brushRef="#br0" timeOffset="90709.86">25647 12929 0,'18'-17'16,"-18"-1"46,17 18-46,19-18 0,-36 1-16,35-1 15,-18 18-15,1-18 16,0 18-16,-1 0 16,-17 18-1,18 0 1,0-18-16,-18 17 15,35 1 1,-17-18-16,17 0 16,-18 0-16,1-18 15,17 1-15,-17-1 16,-18 0-16,18 1 0,-1-1 16,19-17-1,-36 17-15,17 1 0,1 17 16,-36 0-1,18 17 1</inkml:trace>
  <inkml:trace contextRef="#ctx0" brushRef="#br0" timeOffset="91064.81">25665 13159 0,'0'0'0,"0"-18"16,35 0-1,0 18-15,-17-17 16,35-19 0,-36 19-16,19 17 15,-19 0-15,-17 17 16,18 19-1,-18-19-15,18 1 16,-1-18-16,1 0 16,-1 0-16,19-18 15,-19 1-15,1-1 16,0 0-16,-1 1 0,1-36 16,-18 35-16,0 1 15</inkml:trace>
  <inkml:trace contextRef="#ctx0" brushRef="#br0" timeOffset="91753.75">26564 12206 0,'0'-18'16,"18"1"0,-1-1-1,1 18-15,0 0 0,-1-17 16,19-1-16,17 0 15,-36 18-15,1-17 16,17 17-16,-53 0 31,-17 0-31</inkml:trace>
  <inkml:trace contextRef="#ctx0" brushRef="#br0" timeOffset="92293.39">26582 12171 0,'0'17'31,"0"1"-15,0 0-16,0-1 0,0 1 15,17 53-15,-17-36 16,18 0-16,-18 0 0,18 1 15,-18 17-15,35 70 16,-35-70-16,0 18 16,18-1-16,-18 1 0,0 52 15,0-52-15,-18-18 16,18 0-16,0-1 0,-18 72 16,18-71-16,0 53 15,0-53 1,0 0-16,0-18 0,0 18 15,18-18-15,-18 53 16,18-53-16,-18 36 16,0-36-16,0 36 15,0-54-15,-18 19 16,18-19-16,0 1 0,0 17 16,0-17-1,-18-18 1,36 0-16,0 0 31,17 0-15,0 0-16,-17 0 0,17 0 15,18 0-15,-35 0 16,17 18-16,-17-18 0,17 0 16</inkml:trace>
  <inkml:trace contextRef="#ctx0" brushRef="#br0" timeOffset="97059.64">27517 12100 0,'17'0'46,"1"0"-30,0 0-16,-1 0 0,1 0 16,0-17-1,-1 17 1,1 0 0,-1 0-16,1 0 15,0 0 16,-18 17-15,17-17 15,-17 36-15,0-19 0,18 1-16,-18 52 15,18-52-15,-18 17 0,0 18 16,17 35-16,-17-35 15,0 0-15,0 71 16,0-54-16,0 71 16,0-70-16,0-18 15,0 17-15,18 36 16,0-70-16,-1 16 0,1 54 16,-18-70-16,0 16 15,0-16-15,0-1 0,0 0 16,0 54-1,0-37-15,0 19 16,0-36-16,17 1 0,-17 16 16,0 1-16,18-17 15,-18-19-15,0 1 0,18 0 16,-18-1-16,0 1 16,0-1-16,0 1 15,17-18-15,-17 18 16,-17-18 15,-1 17-15,0-17-16,1 18 15,-1-18-15,1 18 16,-1-18-16,0 0 16,-17 0-16,17 17 15,1-17-15,-54 0 16</inkml:trace>
  <inkml:trace contextRef="#ctx0" brushRef="#br1" timeOffset="103861.8">7020 6597 0,'-17'0'15,"17"-18"-15,-18 18 16,0 0-1,36 0 17,0 0-17,-1 18 1,1-18-16,0 0 16,17 0-16,0 0 15,0 0-15,18 18 16,-35-18-16,53 0 15,-36 0-15,0 17 16,18-17-16,0 0 0,70 18 16,-52-18-16,52 18 15,-34-18-15,-19 0 16,71 17-16,-88-17 16,18 0-16,-1 0 15,71 18-15,-70-18 0,0 0 16,70 0-1,35 0-15,-88 0 16,106-18-16,-106 18 16,71-17-16,-88 17 15,70-18 1,-71 18-16,19 0 0,69-18 16,-69 18-16,-19 0 15,18-17-15,89 17 16,-89 0-16,88 0 15,-88 0-15,1 0 16,87 0-16,-17 17 16,-71-17-16,0 0 15,124 0-15,17 0 16,-105 0-16,-1 0 16,1 0-16,123-17 15,-142 17-15,-16 0 16,69 0-16,-87 0 15,-36 0-15,0 0 0,-70 0 32,0 0-32</inkml:trace>
  <inkml:trace contextRef="#ctx0" brushRef="#br1" timeOffset="105765.59">26952 12347 0,'18'0'46,"17"0"-30,-17 0-16,17 0 16,-17 0-16,-1 0 15,1 0-15,-18-17 16</inkml:trace>
  <inkml:trace contextRef="#ctx0" brushRef="#br1" timeOffset="106090.96">27199 12171 0,'35'0'16,"-70"0"-16,106 0 0,-18 0 15,-18 17-15,-17-17 0,-1 18 16,1 17-16,-18-17 0,0 35 16,0-35-16,-18 17 15,1-17-15,-1-1 16,0 1-16,18-1 16,-17 1-16,34-18 15,1 18-15,17-1 16,0-17-16,-17 18 15,17 0-15,-17-18 16</inkml:trace>
  <inkml:trace contextRef="#ctx0" brushRef="#br1" timeOffset="107130.52">7708 8326 0,'18'0'16,"17"0"-1,-17-18-15,17 18 0,71 0 16,-53 0-16,0 0 15,17 0-15,89 0 16,-53 0-16,0-18 0,17 18 16,1 0-16,193-35 15,-140 35-15,-1-18 16,0 18-16,18-17 0,0 17 16,0-18-16,18 18 0,229-35 15,-229 17-15,-1 18 16,177-35-16,-211 35 15,158-18 1,-212 18-16,89 0 16,-124 0-16,-52 0 0,-1 18 15,0 0-15</inkml:trace>
  <inkml:trace contextRef="#ctx0" brushRef="#br1" timeOffset="108354.92">7691 9931 0,'-18'0'15,"0"0"1,1 0-1,34 17 32,19-17-31,-19-17-16,54 17 16,-18 0-16,0 0 0,17 0 15,1 0-15,17-18 0,18 18 16,17-18-16,142 1 15,-124 17-15,18 0 0,-1-18 16,213 1 0,-18 17-16,-159-18 15,0 18-15,17 0 0,177 0 16,-194 18-16,0-1 16,-17 1-16,-1-18 0,142 35 15,-177-35-15,106 0 16,-159-18-1,71 1 1,-106 17-16,-18 0 0,-17 0 0,-18-18 16</inkml:trace>
  <inkml:trace contextRef="#ctx0" brushRef="#br1" timeOffset="109306.24">7338 11395 0,'-18'0'0,"36"0"47,-1 0-31,1 0-16,0 0 0,17 0 15,36 0-15,-36 0 16,88 0-16,-52 0 16,17-18-16,18 18 0,17 0 15,142-18 1,-124 18-16,18 0 0,0-17 16,17 17-16,212 0 15,-194 0-15,0 0 0,18-18 16,-18 18-16,194 0 15,-194 0-15,0-17 16,0 17-16,0-18 0,176 18 16,-193 0-16,-19-18 15,-16 18-15,87 0 16,-159 18-16,1-18 16,-36 18-16,-17-18 0,-18 17 15,-18-17-15,-17 0 0,-18 0 16</inkml:trace>
  <inkml:trace contextRef="#ctx0" brushRef="#br1" timeOffset="110789.85">27234 12771 0,'0'-18'15,"-17"18"1,-1 0 0,1 0-16,-1 18 0,0-1 15,18 1-15,0-1 16,0 1-16,0 0 0,0-1 16,18 1-16,0 0 15,-1-1-15,18-17 0,-17 0 16,17 0-1,-17 0-15,0-35 16,-18 17 0,-18-35-16,0 36 15,-17-18-15,35 17 16,-35 0 0,17 18-16,-35 18 15</inkml:trace>
  <inkml:trace contextRef="#ctx0" brushRef="#br1" timeOffset="111352.43">27217 13229 0,'0'0'16,"0"-17"-16,-18-1 16,1 18-1,17 35 1,-18-17-1,18-1-15,0 36 16,18-35-16,-18 0 0,17-18 16,1 17-16,-1-17 0,1 18 15,0-18-15,-1 0 16,1 0-16,-18-18 16,0 1-16,0-1 15,-18-17-15,1 17 16,-1-17-16,0 17 15,1 18-15,-1-17 0,1 17 16,-1 17 0</inkml:trace>
  <inkml:trace contextRef="#ctx0" brushRef="#br1" timeOffset="111925.08">27234 13794 0,'-17'-36'16,"-1"19"-16,1 17 15,-1 17 1,-17 1-16,35 17 16,-18-17-16,18 35 15,18-18-15,-1-17 0,19 35 16,-1-53-16,35 17 15,-34-17-15,-1-17 16,18-1-16,-36 0 16,19-17-16,-19-18 15,-17 18-15,-17 17 0,-36-35 16,0 36-16,18-1 16,-18 0-16,17 18 15,-16 0-15,16 0 0</inkml:trace>
  <inkml:trace contextRef="#ctx0" brushRef="#br0" timeOffset="119288.17">19173 15222 0,'18'0'16,"0"0"15,-18 18-31,17-18 16,19 0 0,-19-18-16,1 1 15,35-1 1,-35-17-16,-1 17 0,18-35 15,-17 36-15,-18-19 16,0 19-16,0-19 0,0 19 16,-18-36-16,1 35 15,-18 1-15,17-1 16,-17 0-16,-1 18 0,-34 18 16,34 0-16,1 17 15,0 0-15,-18 36 16,53-18-16,0 35 15,0-53-15,53 36 16,-35-36-16,52 18 16,-17-36-16,35 1 15,-35-18-15,18 0 16,-36 0-16,0 0 16,-17 0-16</inkml:trace>
  <inkml:trace contextRef="#ctx0" brushRef="#br0" timeOffset="119704.71">19808 15205 0,'0'17'16,"18"19"0,-18-19-16,18 54 15,-1-36 1,-17 0-16,18 1 0,-18-19 16,18 36-16,-18-35 15,17-18-15,-17 18 0,0-36 16,18 0-1</inkml:trace>
  <inkml:trace contextRef="#ctx0" brushRef="#br0" timeOffset="119898.72">20003 15328 0,'0'0'15,"-36"18"1,19-18-16,-19 0 0,1 17 15,17 1-15,18 0 16,-17-1-16,34 1 16,1 0-16,17-1 0,18 1 15,-17 0 1,-1-18-16,35 0 16</inkml:trace>
  <inkml:trace contextRef="#ctx0" brushRef="#br0" timeOffset="120071.71">20197 15311 0,'0'0'16,"0"52"-16,0-16 0,0-19 0,17 19 15,1-1 1,-1 0-16,1-35 15</inkml:trace>
  <inkml:trace contextRef="#ctx0" brushRef="#br0" timeOffset="120460.07">20355 15434 0,'0'-18'31,"0"1"-31,18-19 16,-18 19 0,18-1-16,-1 18 15,1 0 1,-1 18 0,1-1-16,-18 19 15,18-1-15,-1-17 16,1-1-16,0-17 15,17 18-15,-17-18 0</inkml:trace>
  <inkml:trace contextRef="#ctx0" brushRef="#br0" timeOffset="120833.43">20655 15381 0,'-17'-18'16,"-1"18"-16,0 0 15,18 18 1,-17 0-16,17-1 15,17 19-15,1-36 16,0 17-16,-1-17 16,18 0-1,-35-17-15,0-1 0,0 0 16,18 36 15,0 35-15,-18-18-1,17 1-15,1-1 0,0 35 16,-18-52-16,0 53 16,0-54-16,-18 1 15,0 17-15,1-35 16,-1 0-16,-17-18 16,17 1-1,-17-18-15,35-1 16,-18 1-16,1 0 15,-1 17-15,18 0 0</inkml:trace>
  <inkml:trace contextRef="#ctx0" brushRef="#br0" timeOffset="120983.84">19985 15152 0,'18'-18'0,"-36"36"0,53-53 16</inkml:trace>
  <inkml:trace contextRef="#ctx0" brushRef="#br0" timeOffset="121428.76">21255 15293 0,'0'0'0,"-18"0"0,36 0 15,35 0 1,-18 18-16,0-18 16,1 17-16,-1-17 0,18 18 15,17-18 1</inkml:trace>
  <inkml:trace contextRef="#ctx0" brushRef="#br0" timeOffset="122027.84">22243 15275 0,'0'0'15,"-18"18"-15,36-18 16,35 0-16,-1-18 15,37-17-15,-54 0 16,18 17-16,-18-17 16,-17 0-16,-1-18 15,-17 35-15,-52-35 16,34 18-16,-70 17 16,35 18-16,-35 18 15,35-1-15,17 19 16,1-1-16,17 18 0,18-18 15,0 71-15,36-71 16,-1 1-16,18-1 0,0 0 16,17-17-16,54-1 15,-71-17-15,53 0 16,-71 0-16,0-17 16</inkml:trace>
  <inkml:trace contextRef="#ctx0" brushRef="#br0" timeOffset="123164.92">23160 15363 0,'0'-17'16,"0"-1"0,-18 1-1,1 17-15,-1-18 16,0 18-1,1 0-15,-36 18 0,35-18 16,-17 35 0,17 0-16,18 0 15,0-17-15,18 0 16,-1-1-16,36-17 16,-35 0-16,0 0 15,-1 0-15,1-17 16,0-1-16,-18 0 15,17-17-15,-17 17 16,0 1-16,18-1 0,-18 1 16,0 34 15,0 54-15,0 35-16,18-53 15,-18-1-15,0 19 0,0-18 16,0 53-1,17-71-15,-17 18 0,18-35 16,-1-18 0,1-36-1,-18 19-15,0-1 16,18 0-16,-18-52 16,0 35-16,-18-1 0</inkml:trace>
  <inkml:trace contextRef="#ctx0" brushRef="#br0" timeOffset="123510.26">23354 15275 0,'0'18'16,"0"0"-16,0 34 15,18-34-15,-18 0 16,35 17-16,-35-17 15,35-1 1,-17-17-16,-1-17 16,1-1-16,-18-35 15,0 35-15,18 1 16,-18-18-16,0 17 16,17 36-1,-17-1 1,18 18-16,-18-17 15,18 0-15,-1 17 16,-17-17-16,0-1 0,18-17 16,-18 18-16,17-18 15</inkml:trace>
  <inkml:trace contextRef="#ctx0" brushRef="#br0" timeOffset="124004.98">23689 15381 0,'18'0'31,"-18"18"-15,17-18-1,1 0 1,0-18-1,-1 0-15,-17 1 16,18-1-16,-18 1 16,0-1-16,0 0 15,-18 18 1,1 0-16,-1 0 16,0 0-16,1 18 15,17 0-15,0-1 16,0 18-16,0-17 0,0 0 15,17-1-15,36 19 16,-35-36-16,17 17 0,0-17 16,18 0-1,-35 0-15,0-17 0</inkml:trace>
  <inkml:trace contextRef="#ctx0" brushRef="#br0" timeOffset="124377.71">23989 15399 0,'0'0'16,"18"0"-16,-1 17 15,1-34-15,17 17 16,-17-18-16,17 0 15,-35 1-15,18-1 0,-18 1 16,0-19 0,-18 19-16,0 17 15,1-18-15,-1 18 0,-17 18 16,17-1 0,1 19-16,17-19 15,17 18-15,1-17 16,17 17-1,0-17-15,-17-18 16,0 0-16,17 0 16,-17 0-16,-1-18 15,1 1-15</inkml:trace>
  <inkml:trace contextRef="#ctx0" brushRef="#br0" timeOffset="124648.83">24306 15346 0,'0'35'16,"0"-70"-16,0 88 0,0-36 0,18 1 16,-18 0-16,18-18 15,-18-18 1,17 0-16,1 1 16,-18-1-16,18 0 0,-1 1 15,19-18-15,-19 17 16,18 0-1,-17 18-15,0 0 0,-1 0 16,1 18-16,-18 35 16,0-36-16,0 1 15,18 35-15,-18-35 16,0-1 0</inkml:trace>
  <inkml:trace contextRef="#ctx0" brushRef="#br0" timeOffset="126573.64">25347 15399 0,'18'-18'16,"-1"18"-16,-17-18 16,18-34-1,0 34-15,-1-17 0,1 17 16,0-35-16,17 18 16,-35 17-16,17 18 15,1 0-15,0 0 16,-18 18-1,0 17-15,0 0 16,17 1-16,1-19 16,0 1-16,35 0 15,-18-18-15,18-18 16,-18 18-16,-17-18 0,-1 1 16,19-36-1,-19 35-15,-17-17 16,0 17-16,-17 18 15</inkml:trace>
  <inkml:trace contextRef="#ctx0" brushRef="#br0" timeOffset="126923.54">25629 15575 0,'0'0'15,"0"-17"17,18-19-17,0 1-15,-1 17 16,1 18 0,0 0-16,-18 18 15,17 0-15,-17-1 16,18 1-16,-1 0 15,1-1-15,0 1 0,-1-18 0,36 17 16,-17-17 0,-19-17-16,36-18 15,-35 17-15,-1 0 0,1-17 16,-18 17-16,0-17 16,0 17-16,0 1 15,-18 17-15</inkml:trace>
  <inkml:trace contextRef="#ctx0" brushRef="#br0" timeOffset="127447.84">26705 14711 0,'-17'0'15,"17"-18"-15,35 18 16,-17-17-16,34-1 16,-16 18-16,-19 0 15,19-18 1,-36 36-16,0 0 15</inkml:trace>
  <inkml:trace contextRef="#ctx0" brushRef="#br0" timeOffset="127801.76">26741 14711 0,'17'0'0,"1"35"16,-18-17-16,17 17 0,-17 71 15,0-36-15,0 19 16,0-1 0,0 0-16,0 18 0,0 0 0,0 0 15,0 123-15,18-18 16,0-122-16,-18-1 16,35 53-16,-17-88 15,-18 0-15,17 0 16,1-18-16,-18-17 0,0 17 15,0-17-15,0-1 16,0-34 0,18 17-1,-1-18 1,36 18-16,-35-18 16,35 18-16,-36 0 15,19-17-15</inkml:trace>
  <inkml:trace contextRef="#ctx0" brushRef="#br1" timeOffset="133877.17">16510 6615 0,'-18'0'16,"18"17"15,18-17-15,0 0 0,-1 0-1,1 0-15,17 0 0,-17 0 16,-1 0-16,1 0 0,0 0 15,35 0-15,-18 0 16,0-17-16,53 17 16,-35-18-16,0 18 15,18 0-15,-1 0 0,-17-18 0,71 18 16,-54 0 0,1 0-16,-1 0 0,1 0 15,-18 18-15,88-18 16,-88 0-16,88 0 15,-70 0-15,-1 0 0,18 0 16,-17 0-16,17 0 16,-17 0-16,-1 0 0,89 0 15,-88 0-15,70 0 16,-71 0-16,1 0 16,-1 0-16,1 0 15,-1-18-15,19 18 0,87-17 16,-105 17-16,105 0 15,-88 0-15,71 0 16,-89 0 0,19 0-16,-1 0 0,0 0 0,124 0 15,-89 0 1,142 0-16,-124-18 16,0 18-16,124 0 15,-124 0-15,88 0 16,-123 0-16,0 0 0,-18-18 15,0 18-15,-35 0 0,53-17 16,-89 17 0,1-18-16,-36 18 15,-17-18-15</inkml:trace>
  <inkml:trace contextRef="#ctx0" brushRef="#br1" timeOffset="139580.73">27146 14870 0,'18'0'63,"0"0"-48,-1 0 1,1 0-16,-1 0 15,-17-18-15,18 18 0</inkml:trace>
  <inkml:trace contextRef="#ctx0" brushRef="#br1" timeOffset="139903.59">27393 14640 0,'0'0'16,"53"0"-16,-18 0 0,1 18 15,-19-18-15,19 18 0,-1 17 16,-17 0 0,-18 18-16,0-18 15,-36 18-15,19-35 16,-36 17-16,53-17 15,-18-1 1,36 1 0,35-18-16,-18 0 15,53 0-15,-70 0 16,35 18-16,-36-18 16</inkml:trace>
  <inkml:trace contextRef="#ctx0" brushRef="#br1" timeOffset="141127.67">16210 8431 0,'18'0'16,"17"-17"0,-17 17-1,-1 0-15,1 0 0,0 0 16,17 0-16,-17 0 0,34 0 16,-16 17-16,-1-17 15,53 0 1,-35-17-16,18 17 0,-1 0 15,1-18-15,88 0 16,-71 18-16,88-17 16,-70 17-16,88-18 15,-88 1-15,0 17 0,-1 0 16,107-18 0,-106 18-16,0 0 0,0 0 15,-1 0-15,107 0 16,-124 0-16,18 0 0,-18 0 15,106 0-15,-70 0 16,-1 0-16,18 0 0,159-18 16,-141 18-1,176-17 1,-176 17-16,0-18 0,158 0 16,-158 18-16,0 0 0,123-17 15,-141 17 1,0 0-16,-17 0 0,-19 17 15,1-17-15,53 0 16,-106 0-16,0 18 16,-88-18-1</inkml:trace>
  <inkml:trace contextRef="#ctx0" brushRef="#br1" timeOffset="145548">27376 15293 0,'-18'0'31,"0"0"1,1 18-17,-1-1-15,0 18 16,1-17-16,17 17 16,17-17-16,-17 0 15,18-1-15,0-17 0,35 0 16,-18 0-16,0-17 15,0 17-15,1-53 16,-19 35-16,1 0 16,0-17-16,-18 0 0,0 17 15,-18-35-15,0 36 0,-17-1 16,-18 18 0,35 0-16,-17 18 0,18-1 15,-19 1-15</inkml:trace>
  <inkml:trace contextRef="#ctx0" brushRef="#br1" timeOffset="147217.99">27446 15840 0,'0'-18'32,"-18"18"-17,1 0 1,-1 0 0,1 18-16,-19-1 15,19 1-15,-1 0 16,18-1-16,0 19 0,0-19 15,0 1-15,35-1 16,-17 1-16,17-18 0,18 0 16,18-18-1,-36 1-15,-17 17 0,17-35 16,-17 17-16,-18-17 16,-18 17-16,-17-17 15,-1-1-15,1 19 16,17 17-16,1 0 0,-1 0 15,-17 17-15,35 1 16</inkml:trace>
  <inkml:trace contextRef="#ctx0" brushRef="#br1" timeOffset="149006.93">27428 16351 0,'18'0'15,"-18"-17"-15,18 17 16,-1-18-16,-17 0 31,-17 18-15,-1 18-1,0 0-15,-17 17 16,35-17 0,-17 17-16,17-18 0,0 1 15,35 35-15,0-35 16,18-1-16,-18-17 16,36-17-16,-36 17 15,0-18-15,-17 0 0,-18 1 16,0-36-16,-18 35 15,-34-35 1,34 36-16,-53-1 16,54 18-16,-1 0 15,0 0-15,18 18 0</inkml:trace>
  <inkml:trace contextRef="#ctx0" brushRef="#br0" timeOffset="155497.66">27746 14517 0,'0'-18'31,"-18"18"-15,36 0 46,17 0-46,-17-17-1,0 17-15,17 0 16,0-18-16,-17 18 0,-1 0 16,1 0-16,0 0 15,-18 18 32,17-18-31,-17 35-16,18-18 15,0 19-15,-18-19 16,17 36 0,-17-35-16,18 35 15,-18-18-15,0 36 16,0-18-16,0-18 0,0 18 16,0 53-1,0-53-15,0 17 0,0-17 16,17 70-16,-17-70 15,18 18-15,-18-18 0,0 17 16,0-17-16,0 71 16,0-71-16,0-18 0,0 18 15,0 35 1,0-53-16,0 1 0,0-1 16,0 0-16,0 36 15,0-54-15,0 19 0,0-1 16,0 0-16,18-17 15,-18 0-15,0 17 16,17-18-16,-17 19 16,0-19-16,18 1 15,-18 0-15,18-18 16,-18 17-16,17-17 16,-34 0 15,-1 0-16,0 0-15,-35-17 16,36 17-16,-1 0 16,-35 17-16,36-17 15</inkml:trace>
  <inkml:trace contextRef="#ctx0" brushRef="#br0" timeOffset="162458.99">2187 15752 0,'18'0'32,"0"0"-32,34 0 15,-16 0-15,34-18 16,-34 18-16,16-18 16,37 1-1,34-1-15,-52 0 16,-1 1-16,18-1 0,71-17 15,-71 35-15,1-18 16,-1 1-16,0 17 16,18-18-16,70 0 15,-70 18-15,70 0 16,-70-17-16,106 17 16,-106-18-16,17 18 15,1-18-15,140-17 16,-123 17-16,0 1 0,142-19 15,-142 1-15,0 18 16,0-1-16,141-17 16,-141 35-16,124-18 15,-124 0-15,-17 18 0,-1 0 16,-17-17-16,123 17 16,-123 0-16,-18-18 0,0 18 15,53 0 1,-52 0-16,-54 0 15,-35 18-15</inkml:trace>
  <inkml:trace contextRef="#ctx0" brushRef="#br0" timeOffset="164944.17">15893 14076 0,'-18'-18'0,"-17"1"16,-1 17-16,1 0 16,0 17-16,17 1 0,-17 35 15,35-18-15,-18 0 16,18 18-16,18 0 0,0-18 16,35 54-1,-18-36-15,35-1 16,-17-34-16,-17-18 0,16 0 15,-16 0-15,-1-18 0,36-34 16,-54 16-16,-17-34 16,0 17-16,-35-35 15,17 35 1,-17 17-16,0 1 0,-36-18 16,36 53-16,0 0 15,17 0-15,0 0 0,1 18 16,-1 52-1</inkml:trace>
  <inkml:trace contextRef="#ctx0" brushRef="#br0" timeOffset="165134.17">15928 14393 0,'0'0'0,"18"0"16,-1 18-1,1 0-15,35 17 16,-36-17-16,19 34 16,-19-34-1,1 0-15,0-1 0</inkml:trace>
  <inkml:trace contextRef="#ctx0" brushRef="#br0" timeOffset="165468.04">16298 14411 0,'0'0'0,"-17"35"0,34-17 16,-17 0-16,36 17 15,-19-18-15,1-17 0,0 0 16,-1 0-16,18 0 15,-17-17-15,0-18 16,-18 17-16,0 0 16,0 1-16,0-1 0,0 0 15,0 1-15,0 34 32,0 1-32,0 0 0,17 17 15,-17-17-15,0-1 16,18 1-16,-18-1 0,18-17 0,17 18 15,-35 0 1,18-18-16</inkml:trace>
  <inkml:trace contextRef="#ctx0" brushRef="#br0" timeOffset="165779.41">16616 14446 0,'0'18'15,"17"0"-15,19-18 16,-1 0 0,-17-18-16,-1 18 0,1 0 15,-18-18-15,18 18 16,-18-17-16,-18-1 16,0 0-16,1 18 0,-1-17 15,0 17-15,-17 0 16,17 0-16,1 0 0,-1 35 15,1-17-15,17-1 16,17 19-16,1-19 0,-1 18 16,1-17-16,17 0 0,1-1 15,34 1-15,-34-18 16,16 0 0,-16-18-16</inkml:trace>
  <inkml:trace contextRef="#ctx0" brushRef="#br0" timeOffset="166212.73">16898 14482 0,'18'17'0,"-36"-34"0,53 52 15,1-35 1,-19 0-16,1-18 15,0 1-15,-18-1 16,17 0-16,-17 1 16,-17-1-16,-1 0 15,0 18-15,1 0 16,-1 18 0,18 35-16,0-35 15,0-1-15,0 18 0,18-17 16,-1 0-16,36-1 15,-35 1-15,-1-18 16,1 0-16,-18-18 16,0 1-16,18-19 15,-18 19 1,17-1-16,1 18 16,0 18-1,-1-18-15,1 17 0,35 19 16,-36-19-16,19-17 15,-1 36 1</inkml:trace>
  <inkml:trace contextRef="#ctx0" brushRef="#br0" timeOffset="167114.74">11553 15311 0,'18'0'31,"0"0"-15,17 17-16,0-17 0,1 0 15,17 0-15,17 0 0,71 0 16,-53 0 0,18 0-16,0-17 0,18-1 15,158 0-15,-141 1 16,0-1-16,18 0 0,176 1 15,35 17 1,-176 0-16,0 0 0,247 0 16,0 0-1,-211 0-15,-19 0 16,195-36-16,-212 19 16,-35-1-16,141 1 15,-195-1-15,19 18 0,-36-18 16,0 18-16,-17 0 0,35 0 15,-71 0 1,0 0-16,-35 18 16,-17-18-16,-19 0 15</inkml:trace>
  <inkml:trace contextRef="#ctx0" brushRef="#br0" timeOffset="168544.69">17198 15117 0,'18'0'15,"17"17"1,-18-17-16,54 0 16,-53 0-16,17 0 15</inkml:trace>
  <inkml:trace contextRef="#ctx0" brushRef="#br0" timeOffset="172130.71">19262 13688 0,'17'0'31,"19"0"-15,-1 0-16,35 0 15,-17 0-15,0 17 0,18-17 16,88 0 0,-54-17-16,-16 17 0,16-18 15,89 1 1,-88-1-16,-18 18 0,54 0 15,-89 0-15,-1 0 0,1 18 16,-35-18 0,-18 17-1,-18 1-15</inkml:trace>
  <inkml:trace contextRef="#ctx0" brushRef="#br0" timeOffset="172864.65">22525 13582 0,'18'0'32,"34"0"-17,1 0-15,0 0 0,88 0 16,-52 0-16,16 18 16,1-18-16,18 0 0,-1 0 15,142 0-15,-142 0 16,1 0-16,-18 0 15,-1 0-15,89-18 16,-141 18-16,0 0 0,-35 0 16</inkml:trace>
  <inkml:trace contextRef="#ctx0" brushRef="#br0" timeOffset="174338.21">19491 16051 0,'0'18'32,"18"-18"-17,-1 0-15,19 0 0,34 0 16,-17 0-16,0 0 16,17 0-16,19 0 0,-1 0 15,88-18 1,-88 1-16,54 17 15,-107 0-15,18 0 16</inkml:trace>
  <inkml:trace contextRef="#ctx0" brushRef="#br0" timeOffset="175051.13">22313 16175 0,'18'0'15,"-1"0"-15,72 18 16,-36-18-16,17 0 15,107 0 1,52 17-16,-88-17 16,0 0-16,18 0 0,158 0 15,-158 0-15,0 0 16,-18 0-16,0 0 0,-35-17 16,53 17-16,-106 0 15,-36-18 1</inkml:trace>
  <inkml:trace contextRef="#ctx0" brushRef="#br0" timeOffset="190176.52">4886 16598 0,'0'18'16,"0"-1"-16,18-17 0,17 18 15,0 0-15,36-18 16,-18-18-16,-18 18 15,35-53-15,-34 18 16,-19 0-16,1 17 16,0-17-16,-18 17 0,-36-35 15,19 36-15,-19-19 16,1 19-16,-35-19 16,-19 1-16,54 35 15,0 0-15,-18 0 16,35 18-16,-35 52 15,36-17-15,17 53 16,0-53-16,53 53 16,-36-71-16,19 0 15,-1 1-15,0-19 0,0 1 0,54 0 16,-54-18 0,18 0-16,35-18 15,-53 0-15,-17 1 0</inkml:trace>
  <inkml:trace contextRef="#ctx0" brushRef="#br0" timeOffset="190661.11">5486 16792 0,'0'0'16,"0"36"-16,0-1 0,0-18 15,0 1 1,0-36 0,0-34-1,0 34-15,0-17 16,0 17-16,0 0 0,0 1 15,17 17 1,1 0-16,-18 17 16,18 1-16,-18 0 0,17 17 15,-17-17-15,18-1 16,-18 1-16,18-18 16,-18-35-1,17 17 1,1 0-16,-1 1 15,1 17-15,0-18 16,-1 36-16,-17 17 16,0-17-16,0 17 15,0-18-15,0 1 0,18 17 16,-18-17-16,18-18 16,-1 0-16</inkml:trace>
  <inkml:trace contextRef="#ctx0" brushRef="#br0" timeOffset="191128.45">5838 16775 0,'0'0'0,"-17"17"0,-1-17 0,1 18 16,-1 0-16,18-1 15,18 18 1,-1-17-16,18 0 15,-17-18-15,17 0 16,-17-18-16,0 0 16,-18-17-1,-18 18-15,18-1 0,-18 0 16,1 1-16,-1-1 16,18 36-1,0 17-15,18 0 16,-1-17-16,1-1 0,0 1 15,17 0 1,-17-18-16,-1 17 0,-17-34 16,0-1-1,0 0-15,0 1 16,0-1-16,0-17 16,0 17-16,36 36 15,-36 0 1,35 17-16,-18 0 15,1 0-15,0-35 16,-1 18-16,-17 0 16,18-18-16,-18-18 15</inkml:trace>
  <inkml:trace contextRef="#ctx0" brushRef="#br0" timeOffset="191347.87">6403 16616 0,'18'17'15,"-36"-34"-15,71 34 16,0-17-16,-18 0 15,18 0-15,-35-17 16,-1 17-16</inkml:trace>
  <inkml:trace contextRef="#ctx0" brushRef="#br0" timeOffset="191968.53">7126 16598 0,'0'0'15,"35"0"-15,-17 0 0,35-17 16,-18-1 0,1-17-16,-1-1 0,0 1 15,-17 0-15,-1-53 16,-17 52-16,-35-17 15,0 36-15,-53-18 16,35 35-16,0 0 16,0 17-16,18 1 0,-36 35 15,53 0-15,18 0 16,0-1-16,18 1 0,17 0 16,18 0-16,18 0 0,-18-18 15,88 18-15,-71-35 16,-17 0-16,18-1 15,17-17-15,-53 0 0,-17-17 16</inkml:trace>
  <inkml:trace contextRef="#ctx0" brushRef="#br0" timeOffset="192330.4">7761 16686 0,'18'53'16,"-36"-106"-16,36 142 0,-1-72 16,1 1-1,0 0-15,17-18 16,-17-18-16,-18-17 16,0 17-16,-18-35 15,0 35 1,36 18-1,0 18 1,17 0-16,-17-1 0,34 19 16,-16-19-16,-1-17 15,-17 0-15,17 0 0,-17 0 16,-18-17 0,0-1-1,-18 0-15,-17-17 16,17 17-16,18 1 0,-18 17 15,18-18-15</inkml:trace>
  <inkml:trace contextRef="#ctx0" brushRef="#br0" timeOffset="192618.5">8326 16686 0,'0'0'15,"-36"18"-15,19-18 16,-1 35-16,18-17 16,18 0-16,-1-1 15,1 1-15,35 0 16,-36-18-16,19 0 16,-19 0-16,19-18 15,-36 0-15,0-17 16,0 0-16,-18 17 15,0 0-15,1 1 16,-1 17-16,0-18 0,-17 18 16,18 18-1</inkml:trace>
  <inkml:trace contextRef="#ctx0" brushRef="#br0" timeOffset="192935.44">8537 16810 0,'0'0'15,"0"53"-15,0-36 0,18 19 16,-18-54 15,18-17-31,-1 0 16,-17-1-16,18 1 15,-1 17-15,-17 1 16,18 17-16,0 17 16,-1 19-1,-17-1-15,0 0 16,0-17-16,18 17 16,0-17-1,-1-18-15</inkml:trace>
  <inkml:trace contextRef="#ctx0" brushRef="#br0" timeOffset="193363.56">8731 16828 0,'0'0'0,"0"-18"31,0 0 1,0 1-17,18-1-15,17 0 16,-17 1 0,-1 17-16,1 0 15,-18 17-15,18 1 16,-18 17-16,0-17 15,17 0-15,-17-1 0,0 18 16,0-17-16,18 0 16,0-18-1</inkml:trace>
  <inkml:trace contextRef="#ctx0" brushRef="#br0" timeOffset="193842.92">9066 16686 0,'0'0'0,"-17"0"16,-1 18-16,0 0 15,1 17 1,17 0-16,0-17 16,0 17-16,17-17 15,1-18-15,0 17 0,-1-17 16,1 0-16,0 0 15,-18-17-15,0-1 16,0 1-16,17-1 0,-17 0 16,0 1-16,0-1 15,0 0-15,0 36 32,18 0-17,-18-1-15,18 1 0,-18 0 16,17-1-16,-17 1 0,36-1 15,-19-34 1,-17-18 0,18 35-16,-18-18 15,17 0 1,1 18-16,0 0 0,-1 0 16,19 36-1,-19-19-15,19 18 16,-19-17-16,1-18 15</inkml:trace>
  <inkml:trace contextRef="#ctx0" brushRef="#br0" timeOffset="196699.97">10548 16475 0,'0'0'0,"-18"0"0,36-18 31,0-17-15,-18 17 0,17-17-16,1 17 15,-18-17-15,18 0 0,17-1 16,-17 19-16,-18-1 16,17 18-16,-17 35 15,0-17-15,18 17 16,-1 1-16,1 17 0,0-18 15,35 18-15,-36-36 16,1 1-16,17 0 16,-17-18-16,17-18 0,-35 0 15,18 1-15,-1-19 0,1 19 16,-18-54 0,18 36-16,-18 0 0,0 17 15,0 0-15,0 36 16</inkml:trace>
  <inkml:trace contextRef="#ctx0" brushRef="#br0" timeOffset="197060.92">10672 16792 0,'-18'0'0,"36"0"0,-36-17 16,36-1-1,-1 0-15,1-17 16,-1 17-16,1 1 0,17-1 16,-17 18-16,0 0 15,-18 18-15,17 35 16,1-18-16,17 18 15,-17-35 1,-1-1-16,19 1 0,17-18 16,-18-18-16,-17-17 15,17 17-15,-17-17 0,-1 0 16,1-36-16,-18 53 16,-18-34-1,18 34-15,-17 18 0,-1 0 16</inkml:trace>
  <inkml:trace contextRef="#ctx0" brushRef="#br0" timeOffset="200137.31">11959 16510 0,'0'0'0,"0"18"15,18-1-15,-1 1 16,36 0-16,-17-18 16,-1 0-16,0-18 15,0 0-15,36-17 16,-36 0-16,1-36 15,-19 36-15,-17-36 16,-17 54-16,-54-36 16,18 35-16,-35-17 15,35 35-15,0 18 16,-35 17-16,35 35 16,35-34-16,18 17 15,18-1-15,35 37 16,-18-54-16,71 35 15,-53-52-15,17 0 16,-17-1-16,0-17 0,-17 0 16,34 0-16,-35 0 15,-17-17 1,0-1-16</inkml:trace>
  <inkml:trace contextRef="#ctx0" brushRef="#br0" timeOffset="200704.02">12647 16475 0,'0'0'16,"0"17"-16,0 1 16,0 35-16,18-35 15,-1 52 1,1-35-16,0-17 0,-18 17 0,17 18 16,1-35-1,-18 0-15,18-1 0,-18 1 16,0-36-1,0 1-15</inkml:trace>
  <inkml:trace contextRef="#ctx0" brushRef="#br0" timeOffset="200943.03">12929 16616 0,'-35'0'16,"-18"0"-1,35 17-15,-17-17 16,0 36-16,0-19 16,17 1-16,18 0 15,18-1-15,-1 1 16,36 0 0,-35-1-16,17-17 0,-17 0 15,-1 18-15,1-18 16,0 0-16</inkml:trace>
  <inkml:trace contextRef="#ctx0" brushRef="#br0" timeOffset="201172.14">13053 16757 0,'0'18'16,"0"-1"-1,17-17-15,1 36 16,0-19-16,-18 1 16,17-1-16</inkml:trace>
  <inkml:trace contextRef="#ctx0" brushRef="#br0" timeOffset="201327.05">13106 16581 0</inkml:trace>
  <inkml:trace contextRef="#ctx0" brushRef="#br0" timeOffset="201583.59">13194 16828 0,'0'-18'16,"18"0"-16,-18 1 16,0-1-16,17 18 15,-17-18-15,18 18 16,-18 18 15,17 17-15,1-17-16,-18 0 15,18-1-15,-18 1 16</inkml:trace>
  <inkml:trace contextRef="#ctx0" brushRef="#br0" timeOffset="202023.99">13406 16739 0,'0'0'15,"-18"0"-15,0 0 0,18 18 16,0 0 0,0-1-16,0 1 15,18 0-15,0-18 16,-1 0-16,1 0 16,-18-18 15,17 18-16,-17 53 1,0-18-16,18 0 0,-18 36 16,0-36-1,18 0-15,-18-17 0,0 17 16,-18-17-16,18 0 0,-18-18 16,1 17-16,-1 1 0,1-18 15,-1-18-15,0 18 16,18-35-16,0 17 0,0-17 15,18-35 1,35 17-16,-18 17 16,0 19-16,-17-1 0,17 0 15,-17 1-15,0-1 16</inkml:trace>
  <inkml:trace contextRef="#ctx0" brushRef="#br0" timeOffset="202940.24">12682 16475 0,'0'0'0,"0"-18"16,0 36 62,0 17-78,0-17 16,0 35-16,18-36 15,-18 18 1,0-17-16,0 0 0</inkml:trace>
  <inkml:trace contextRef="#ctx0" brushRef="#br0" timeOffset="203596.75">14005 16651 0,'18'0'31,"52"0"-15,-17-18-16,-17 18 0,-1 0 15,36-17-15,-54 17 16,1 0-16</inkml:trace>
  <inkml:trace contextRef="#ctx0" brushRef="#br0" timeOffset="204268.61">14834 16563 0,'18'0'16,"0"0"-16,52-35 15,-35 17-15,36-35 16,-36 35-1,1-17-15,-1-18 16,-18 18-16,-17 17 0,-17-35 16,-18 36-16,17-1 15,-70 1-15,52 17 16,-52 17-16,35 1 16,36 17-16,-19-17 15,19 17-15,17 0 0,0 53 16,35-35-16,36 18 15,-18-53-15,-18-1 16,18 1-16,35-1 16,-53-17-16,0 18 0,1-18 15,-19 0-15,19-18 16</inkml:trace>
  <inkml:trace contextRef="#ctx0" brushRef="#br0" timeOffset="204936.37">15522 16581 0,'-17'-18'15,"17"0"1,17 18 15,1 0-31,0 0 16,17 18-16,0 0 16,-17-18-16,-1 17 0,1 1 15,0-1-15,-18 1 16,-18 17-16,0-17 15,-35 0 1,36-1-16,-1-17 0,-17 0 16,35 18 15,18 0-15,-1-18-16,1 17 15,-1 1-15,1 0 16</inkml:trace>
  <inkml:trace contextRef="#ctx0" brushRef="#br0" timeOffset="205063.46">15681 17022 0,'0'0'15</inkml:trace>
  <inkml:trace contextRef="#ctx0" brushRef="#br0" timeOffset="207435.72">15699 17357 0,'-18'17'16,"0"1"-16,18 53 15,0-54-15,18 36 16,-18-18-16,18 1 16,17-19-16,-17 19 0,52-19 15,-35 1-15,54-18 16,-54 0-16,35-18 16,-34 1-16,-19-1 15,1-17-15,-18 17 16</inkml:trace>
  <inkml:trace contextRef="#ctx0" brushRef="#br0" timeOffset="207795.04">15416 17533 0,'0'-18'15,"18"18"-15,35-35 16,-35 18-16,17-19 16,0-17-16,0 0 15,-35 36-15,18-1 16,-18-35-16,0 36 15,0-1-15,18 18 32,17 35-17,-17 0-15,-1-17 0,54 35 16,-36-35-16,0-18 16,-17 17-16,17-17 15,-17 0-15</inkml:trace>
  <inkml:trace contextRef="#ctx0" brushRef="#br0" timeOffset="209040.42">16545 17621 0,'0'-35'15,"0"70"-15,0-88 0,-17 36 0,-1-1 16,0 0 0,1 18-16,-19 18 15,19-18-15,-1 18 0,1 17 16,-1 18-16,18-35 16,0 17-16,18-18 0,-1 1 15,1 0-15,35-1 16,-18-17-16,-17 0 15,17-17-15,0-19 16,-35 19-16,0-1 0,0-17 16,0 0-16,0-1 0,-17 1 15,-19-18 1,19 36-16,-19-1 16,19 0-16,-1 18 15</inkml:trace>
  <inkml:trace contextRef="#ctx0" brushRef="#br0" timeOffset="209206.86">16492 17639 0,'0'0'16,"0"35"-16,0-17 0,18-1 0,35 19 15,-35-19-15,34 1 16,-34 0-16,0-1 15</inkml:trace>
  <inkml:trace contextRef="#ctx0" brushRef="#br0" timeOffset="209557.03">16739 17639 0,'-17'35'16,"17"0"0,17 1-16,-17-19 15,0 19-15,18-36 0,0 35 16,-1-35-16,1 0 16,0-18-1,-18 1-15,17-36 16,-17 35-16,18-17 15,-18 17-15,0-17 16,17 35-16,-17 18 16,36 17-1,-36-18-15,17 1 0,1 17 16,0 1 0,-18-19-16,17 1 15,1 0-15</inkml:trace>
  <inkml:trace contextRef="#ctx0" brushRef="#br0" timeOffset="209913.8">17022 17727 0,'0'0'16,"-18"0"-16,18 18 15,35-18 1,-17 0-16,17 0 0,0-18 16,-17 18-1,-18-18-15,0 1 0,0-1 16,-18 18 0,1-17-16,-1 17 15,-17 0-15,17 0 16,18 35-1,0-18-15,18 19 16,-18-19-16,53 36 16,-36-53-16,36 18 15,-17-18-15,-19 18 16,18-36-16,-17 0 16</inkml:trace>
  <inkml:trace contextRef="#ctx0" brushRef="#br0" timeOffset="210398.09">17286 17780 0,'0'18'16,"18"-18"-1,-1 0-15,19-36 16,-19 36-16,1-17 15,0-1-15,-18 0 16,0 1-16,-18-18 16,0 17-16,-17 18 15,0 18-15,-1-1 16,36 1-16,0 17 16,0 18-1,18-35-15,17-1 0,-17 1 16,17-18-16,-17 18 0,35-18 15,-35 0-15,-1 0 16,-17-18-16,18 18 16,-18-18-16,-18 1 15,18-1-15,0 36 32,35-18-17,-17 17-15,0-17 16,17 0-1,-17 0-15,-1-17 16,1 17-16,0 0 16,-1 0-16,-17 17 15,0 1-15,0 17 16,0-17-16</inkml:trace>
  <inkml:trace contextRef="#ctx0" brushRef="#br0" timeOffset="-206547.66">23530 18203 0,'36'-17'0,"-1"-1"16,53-35-16,-17 18 15,17-18-15,0 18 16,124-71-16,-124 71 16,0-18-16,-17 35 0,-1-17 15,-17 17-15,0 0 16,-53 36-1</inkml:trace>
  <inkml:trace contextRef="#ctx0" brushRef="#br0" timeOffset="-206225.53">23707 17780 0,'0'0'0,"-36"35"0,1 18 16,-53 53-16,35-53 15,18 0-15,-1 0 0,1-18 16,18 18-16,-1 18 15,18-36-15,0 0 0,35-17 16,0-1-16,71 19 16,-35-19-16,-18-17 15,17 0-15,1 0 0,17-17 16,-70-1-16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13:43.03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5362 14252 0,'0'0'16,"-17"-17"-16,-1 17 0,0-18 16,18 0-16,0 1 15,18 17 1,17 0 0,-17 0-16,52 0 15,-17 0-15,18 17 16,-18-17-16,0 18 15,-36 0-15,1-1 16,-18 1-16,-35 17 16,17-17-16,-17 17 15,17-17-15,1 17 16,34-17-16,18 17 16,1-17-1,52 17-15,-53 0 16,36 0-16,-54 1 15,1-1-15,-36 0 16,1-17-16,-1-1 16,-70 19-16,35-19 15,-35 19-15,35-36 16,-35 17-16,52-17 16,1 0-1</inkml:trace>
  <inkml:trace contextRef="#ctx0" brushRef="#br0" timeOffset="372.59">6121 14446 0,'-71'53'16,"142"-106"-16,-159 124 0,70-36 15,0 18-15,18-18 0,0 1 16,18 16-16,0-16 16,17-19-16,0 1 0,71 0 15,-53-18-15,35-18 16,-35 0-16,-18-17 15,36-35-15,-71 34 16,0-52-16,-18 53 16,0 17-16,-123-52 15,36 52 1,34 18 0,36 18-16,17-1 15,36 1-15</inkml:trace>
  <inkml:trace contextRef="#ctx0" brushRef="#br0" timeOffset="667.88">6632 14534 0,'-17'71'16,"34"-142"-16,-34 177 0,34-88 0,36 35 15,-35-36-15,52 1 16,-34-18-16,34-35 16,-35 17-16,1 1 15,-19-19-15,-17 1 0,18 17 16,-53-52 0,17 35-16,-17-1 0,-71 1 15,53 17-15,-70 1 16,87 34-16,1 1 15,17 0-15,18 52 16</inkml:trace>
  <inkml:trace contextRef="#ctx0" brushRef="#br0" timeOffset="1555.97">7373 14270 0,'18'18'16,"-1"17"0,1-18-16,0 72 15,-1-54-15,1 71 16,0-53-16,-1 35 15,1-71-15,-18 19 16,17-19-16,-17 1 0</inkml:trace>
  <inkml:trace contextRef="#ctx0" brushRef="#br0" timeOffset="1935.48">7338 14305 0,'0'-17'0,"0"34"0,0-52 16,17 35-16,-17-18 16,18 18-1,0 0 1,-1 0-16,36 0 15,-17 0-15,-1 0 0,18 0 16,0 0-16,0 18 0,-1 0 16,1 17-16,0-18 0,18 72 15,-36-36 1,-35 52-16,0-52 16,-17 0-16,-72 35 15,54-52-15,-88 34 16,70-52-16,-18 0 15,18-18-15,-35 0 16,70 0-16,-17-53 16,35 35-16</inkml:trace>
  <inkml:trace contextRef="#ctx0" brushRef="#br0" timeOffset="4565.38">4463 10442 0,'0'-17'0,"17"-19"15,-34 36-15,17-17 16,-18-1-16,0 18 16,-17 0-1,0 18-15,17-18 16,18 35-16,-17-17 0,-1-1 0,18 36 15,18-18-15,-18-17 16,17 0-16,18-18 16,-17 0-16,17 0 0,36-18 15,-53 0-15,34-34 16,-52 34-16,0 0 16,0-17-16,-17 17 0,-1 1 15,1-1-15,-1 18 16,-17 0-16,-1 0 0,-17 18 15,36-1-15,-1 1 0,1 0 16,17-1-16,0 1 16,17 0-16,1-1 15,17-17-15,-17 0 0,17 0 16,0 0-16,1-17 16,-19-1-16,1 0 15,-18 1-15,-18-1 16,-17 0-16,17 18 15,1-17-15,-1 17 0,-17 17 16,17 1-16,18 0 16,0-1-1,35-17 1,-17 0-16,0 0 0,-1 0 16,1 0-16,-18-17 15,-18 17 1,1-18-16,-19 18 15,19 0-15,-1 0 16,0 0 0</inkml:trace>
  <inkml:trace contextRef="#ctx0" brushRef="#br0" timeOffset="10682.39">3704 10989 0,'18'18'16,"-1"17"-16,1-17 16,0 52-1,-18-17-15,0-18 0,0 54 16,0-54-16,0 18 15,-18-53-15,18 17 16,-18-34 0,18-1-16,0 0 0,0-34 15,0-37-15,18 36 16,17-17-16,-17 35 16,17-1-16,-17 19 0,17 17 15,0 17-15,-17 19 16,-18-1-1,18 0-15,-18 0 0,17 18 16,-17-35-16,18 0 16,0-18-16,-1 0 15,1-36 1,0 19-16,-1-1 16,1 18-16,-18-18 0,35 1 15,-17 17 1,-1 53-16,1-36 15,-18 19-15,18 34 16,-1-52-16,1 17 0,0-17 16</inkml:trace>
  <inkml:trace contextRef="#ctx0" brushRef="#br0" timeOffset="11215.53">4639 11095 0,'0'0'16,"-35"-18"-16,-1 18 0,19 0 15,-36 18-15,18 17 16,35-17-16,-18 17 16,18 0-16,18 36 15,-1-36-15,1-17 0,17-1 16,53 1-16,-52-18 15,-1-18-15,-17 1 0,35-18 16,-53-1-16,0 1 16,0 0-16,0-1 15,-18 1-15,0 18 0,-17-19 16,17 36-16,1 0 16,17 18-16,17 17 15,19 36-15,-19-54 16,36 36-1,-18-35-15,18 17 16,-35-35-16,0 18 16,-1-36-16,-17-17 15,0-18 1,0 0 0,18 35-16,0-17 15,17 18-15,-18 17 0,19 0 16,-1 0-16,0 0 15,1 17-15,-1 18 16,-18-17-16,-17 0 16,18 35-1,-18-36-15,0 19 0,0-1 16,0-18-16</inkml:trace>
  <inkml:trace contextRef="#ctx0" brushRef="#br0" timeOffset="14137.42">6967 5927 0,'0'0'16,"-35"35"-16,17-17 0,1 35 16,17-36-16,0 18 15,0-17 1,17 0-16,1-18 0,0 0 16,-1 0-16,19-36 15,-19 19-15,-17-18 16,0 17-16,0 0 15,-17 1-15,-1 17 0,0 0 16,1 0-16,-1 0 0,-35 17 16,53 1-16,-35 17 15,35-17-15,18-1 16,-1-17-16,18 18 16,-17-18-16,35-35 15,-18 17-15,-17-17 16,0 35-16,-18-35 15,-18 35 1,-17-18-16,17 18 16,-17 18-16,17-1 15,0 19 1,18-19-16,36 1 16,-19-18-16,1 0 15,17-35-15,-17 17 16,0 0-16,-1 1 15,-17-1-15,0 0 0,-17 18 16,-1-17-16,0 17 0,-17-18 16,17 18-16,1 35 15,17-17 1,0 0-16,17-18 16,36 0-16,-17 0 15,-1-18 1,-35 0-16</inkml:trace>
  <inkml:trace contextRef="#ctx0" brushRef="#br0" timeOffset="14787.33">6615 5151 0,'-18'0'0,"18"17"31,0 54-31,0-36 15,18 36-15,-18-36 16,35 18 0,-17-36-16,-1 1 0,1 0 15,17-18-15,-35-18 16,35-17-16,-17 17 16,-18-17-16,18 17 0,-18 1 15,17-1 1,1 18-16,-18 18 15,18-1-15,-1 1 0,36 17 16,-18-17-16,1-18 16,17 0-1,-18-18-15,-18-17 16,-17 0-16,0-1 16,-17 1-16,-1 0 0,-35-36 15,18 54-15,-18-36 16,35 53-16,18-18 0,0 36 15,0-1-15</inkml:trace>
  <inkml:trace contextRef="#ctx0" brushRef="#br0" timeOffset="15070.08">7250 5239 0,'0'17'16,"0"1"-16,35 0 16,-17-1-1,34-17-15,-34 0 0,17 0 16,1-35 0,-19 17-16,1 1 15,-18-19-15,-18 19 0,-17-36 16,0 35-16,-1 18 15,-16-17-15,16 17 0,-17 35 16,36-17-16,17 17 16,0 0-16,17-35 15</inkml:trace>
  <inkml:trace contextRef="#ctx0" brushRef="#br0" timeOffset="15499.22">7602 5186 0,'0'17'16,"0"19"-1,18-19-15,0 19 16,-18-19-16,17 1 16,-34-36-1,-1-35 1,18 36-16,0-54 15,0 36 1,35 0-16,-17 35 16,17 0-1,-17 17-15,-1 1 0,1 35 16,-18-36-16,18 1 16,-18-36 30,17-17-46,1 18 16,17-19-16,-17 36 16,17-17-1,-35 34-15,18-17 0,0 18 16,-18 0-16,17 17 16,1 0-16,-1 0 15,-17-17-15</inkml:trace>
  <inkml:trace contextRef="#ctx0" brushRef="#br0" timeOffset="16043.98">8132 5115 0,'0'0'16,"-36"0"-16,19 0 0,-1 18 0,0 17 15,18 0-15,18 18 16,0-35 0,-1 0-16,1-1 0,17 1 15,0-18-15,18 0 16,-35 0-16,17-35 16,-17 17-16,-18-35 15,0 35-15,0 1 16,-18-1-16,1-17 15,17 17-15,-18 18 16,18 18-16,18 35 16,-1-36-16,36 19 15,-35-19-15,17 19 16,-17-36 0,-1 17-16,-17-34 31,-17-1-31,17 0 15,0-17-15,17 17 16,-17 1-16,18-1 16,0 1-16,-1-1 15,19 18-15,-36-18 16,17 18-16,1 0 0,0 0 16,-1 0-16,1 18 15,-1-18-15,1 35 16,-18-17-16,18 17 15,-1-17-15,-17-1 16,18 1-16</inkml:trace>
  <inkml:trace contextRef="#ctx0" brushRef="#br0" timeOffset="20325.45">8837 10548 0,'-18'-18'16,"1"1"-16,-1 17 16,1 0-1,17 17-15,-18-17 16,18 18-16,0 0 0,0-1 15,0 19-15,0-19 16,18 1-16,-1-18 16,1 0-16,-1 0 15,1-18 1,0 1-16,-1-19 16,-17 19-16,0-1 0,-17 18 15,-1-18-15,-17 18 16,17 0-16,1 0 15,-1 0-15,18 18 0,-18 0 16,18-1-16,18 1 16,0-18-16,-1 0 15,36 0 1,-18-18-16,-17 18 0,17-35 16,-35 17-16,-35 1 15,17 17 1,-17-18-16,17 18 15,-17 0-15,0 0 0,0 18 16,17-18-16,0 0 16,36 17-16,0-17 15,17-17-15,-17 17 16,17-18-16,0 18 0,-17-17 16,-18-1-1,-53 18 1,35 0-16,-17 0 15,17 18-15,-17-18 0,0 35 16,35-18 0,17 1-16,1-18 15,35 0-15,-18-18 16,0 18-16,-17 0 0,17-17 16,-17 17-16,-18-18 15,-18 18 1,1 0-16,-1 18 0,-17-18 15,-18 17-15,35 1 16,18 0-16,0-1 16,18-17-1,35 0 1,-36 0-16,36-35 16,-35 35-16,0-18 0,-18 1 15,0-1-15,-18 1 16,0-1-16,1 18 0,-1-18 15,-17 18 1,17-17-16,1 17 16,17 17-16,17 1 15</inkml:trace>
  <inkml:trace contextRef="#ctx0" brushRef="#br0" timeOffset="20686.91">8643 11042 0,'0'0'16,"0"18"-16,18 35 15,-18-18-15,17 0 16,-17 18-16,0-18 0,18 18 15,-18-18-15,0-17 0,18 17 16,-18-17-16,17-18 0,1 0 16</inkml:trace>
  <inkml:trace contextRef="#ctx0" brushRef="#br0" timeOffset="20898.38">8855 11148 0,'-53'17'16,"106"-34"-16,-141 52 0,52-17 16,-17-1-16,36-17 15,17 18-15,17 0 16,54 17 0,-36-35-16,0 18 15,18-18-15,36 17 16,-54-17-16,35 0 15</inkml:trace>
  <inkml:trace contextRef="#ctx0" brushRef="#br0" timeOffset="21056.67">9137 11201 0,'0'35'16,"0"-70"-16,0 88 0,18-53 0,-18 17 15,17 1-15,1-18 0,0 18 16,-1-36-16</inkml:trace>
  <inkml:trace contextRef="#ctx0" brushRef="#br0" timeOffset="21165.6">9155 10883 0,'17'0'16</inkml:trace>
  <inkml:trace contextRef="#ctx0" brushRef="#br0" timeOffset="21254.83">9313 11236 0,'0'18'16</inkml:trace>
  <inkml:trace contextRef="#ctx0" brushRef="#br0" timeOffset="21777.22">9313 11236 0,'0'0'16,"36"-88"-16,-19 88 16,1 0-1,0 0-15,17 17 16,0-17-16,0 0 15,-17-17-15,0-1 16,-1 1-16,-34 17 31,-1-18-31,0 18 16,1 0 0,34 0-1,1 18 1,0-1-16,-1-17 15,1 18-15,17-18 16,-17 17-16,-1 1 16,1 0-16,0-1 15,-18 19-15,17-1 0,1 18 16,-18 70 0,0-70-16,0 53 15,0-71-15,-18 1 0,1 17 16,-1-53-16,-17 17 15,0-17-15,-1-53 16,19 18-16,17 0 16,0-18-16,17 0 15,1-18-15,17 1 0,53-36 16,-35 71-16,53-36 16,-53 36-16,-18 17 15,36-17-15,-53 35 16,-36 18-1</inkml:trace>
  <inkml:trace contextRef="#ctx0" brushRef="#br0" timeOffset="23896.65">11183 5891 0,'-18'0'0,"1"18"15,-1-18 1,1 0-16,-1 35 16,18-17-16,0 0 15,0-1-15,18 1 16,-1-18-16,18 18 15,-17-18-15,0-18 0,17 0 16,-35 1 0,18-19-16,-18 19 15,-18-19-15,18 19 16,-35-1 0,-1 18-16,19 0 0,-18 0 15,17 18-15,18 17 16,0-17-16,0 17 15,18-17-15,-1-1 0,18-17 16,18 18-16,-17-36 16,17 1-1,-18-19-15,-18 19 16,-17-1-16,0-17 0,-17-1 16,-1 1-16,-17 18 15,0-1-15,17 18 16,0 18-16,-17-1 0,17 18 15,1 1-15,34 17 16,1-36-16,17 1 16,36-18-16,-36 0 15,0 0-15,1-35 16,-19 35-16,-17-36 16,-17 19-16,-1-1 15,0 0-15,-17 1 16,-18 17-16,36 0 15,-1 17-15,0-17 0,1 18 16,17 0-16,17-18 16,36 17-1,-35-17-15,0 0 16,-1 0-16,-17-17 16,-17 17-1,-1 0-15,-17-18 16,17 18-16</inkml:trace>
  <inkml:trace contextRef="#ctx0" brushRef="#br0" timeOffset="24980.44">11606 5186 0,'0'0'16,"0"-18"-16,-17 18 15,17-17-15,0-1 47,17 18 78,-17-18-15,0 1-64,-17 17 1,17-18-47,-18 18 16,0 0 0,1 0-16,-1 0 0,-17 18 15,17-1-15,-17 1 16,17 0-16,18-1 15,-17 18-15,17-17 0,0 53 16,17-54-16,36 36 16,-17-35-1,52 17-15,-35-35 16,-18 0-16,18 0 0,-18-17 16,18-19-1,-18 1-15,-17 0 0,-18-1 16,0 19-16,0-54 15,-35 36-15,17 17 0,-17-17 16,-53 0-16,17-1 16,18 36-1,35 0-15,-17 18 0,18 0 16,17-1-16,0 1 16,17 0-16</inkml:trace>
  <inkml:trace contextRef="#ctx0" brushRef="#br0" timeOffset="26181.78">11800 5098 0,'0'-18'16,"0"36"15,0 52-15,18-35-16,-18 18 0,35 71 15,-17-71 1,0 0-16,17-18 16,-17 18-16,17-35 0,0 34 15,0-52-15,1 0 16,-19 0-16,-17-17 16,0-1-16,18 1 0,-18-1 15,-18-35-15,18 18 16,-17-1-16,-1-16 15,-17-1 1,35 35-16,-18 0 0,0 1 16</inkml:trace>
  <inkml:trace contextRef="#ctx0" brushRef="#br0" timeOffset="26553.6">11994 5009 0,'18'53'16,"-36"-106"-16,36 124 0,0-36 0,-1 1 16,-17-1-16,18 0 15,-18-17-15,18-1 0,-1 1 0,-17 0 16,18-18-16,0-18 15,-18 0-15,17 1 0,-17-1 16,0-17-16,0-18 16,0 35-16,0-17 15,0-18-15,-17 35 16,17 1-16,0 34 16,17 36-1,1-35 1,-1 17-16,-17-17 0,18 17 0,0-17 15,17 17 1,-17-35-16,17 18 16</inkml:trace>
  <inkml:trace contextRef="#ctx0" brushRef="#br0" timeOffset="26881.92">12294 5080 0,'18'0'16,"17"-18"-1,1-17 1,-19 0-16,-17 17 16,0 1-16,-17-1 15,-1 18-15,0 0 16,-17 0-1,17 0-15,1 0 16,-1 35-16,18-17 16,0-1-16,18 36 15,-18-17-15,53-1 16,-36-17-16,54 17 16,-36-35-16,18 0 15,-35 0-15,-1 0 16</inkml:trace>
  <inkml:trace contextRef="#ctx0" brushRef="#br0" timeOffset="27488.53">12488 5062 0,'0'0'16,"0"18"-16,18 0 0,0-18 15,-1 0 1,19 0 0,-19 0-16,1 0 0,-1-36 15,1 19-15,-18-1 16,0 0-16,-18-17 16,1 18-16,-1-1 15,1 18-15,-19 0 16,19 18-1,-1-1 1,18 18-16,0-17 0,0 17 16,18-17-16,17 17 15,-17 1-15,34-19 16,-34 1-16,0-18 0,-1 0 16,19 0-16,-19 0 31,-17-18-16,-17 18-15,17 18 32,0-36 15,0-17-47,0 0 15,0-18-15,0 35 16,17-17-16,19-18 15,-19 18-15,18 17 0,1 18 16,-1 0 0,18 35-16,-53-17 15,35 35-15,-35-36 16,18 36-16,-18-35 16,0 0-16</inkml:trace>
  <inkml:trace contextRef="#ctx0" brushRef="#br0" timeOffset="34613.68">4480 10372 0,'0'-18'47,"0"0"-32,18 1 1,-18-1-16,35-35 15,-17 18-15,17-36 16,-17 54-16,-1-36 0,1 18 16,17-1-16,-17-17 0,53-17 15,-36 17 1,18-35-16,-18 35 16,0 0-16,36-53 15,-36 53-15,-17 0 0,52-53 16,-34 53-1,-1 1-15,0-1 0,0 0 16,1 0-16,34-71 16,-34 71-16,16-70 15,-16 70-15,17-53 16,-18 53-16,-17 0 16,17 0-16,-18 0 0,54-52 15,-53 34-15,52-35 16,-35 36-16,18 17 15,-17-18-15,34-35 16,-34 53-16,34-52 16,-52 52-16,17 0 0,0 0 15,-17 0-15,17 0 16,-17 0-16,52-53 16,-52 53-16,17 18 0,-17-18 15,0 18-15,-1-18 0,18 18 16,-17-1-16,0-16 0,17 16 15,0-52 1,1 53-16,-1-36 16,-17 36-16,-1 0 15,1 17-15,-1-17 0,-17 17 0,18 0 16,0 1-16,-1-18 16,1-1-16,0 1 15,-1 17-15,1 1 0,0-19 16,-1 1-16,1 18 0,-18-1 15,17-17 1,1 17-16,-18 0 0,0 1 16,0-1-1,-18 0 17,1 18-17</inkml:trace>
  <inkml:trace contextRef="#ctx0" brushRef="#br0" timeOffset="40095.21">6456 6244 0,'-18'0'16,"1"18"-16,-1-18 16,0 0-16,18 17 15,-17-17 1,34 0 15,1 0-15,0 0-1,17-17-15,0-1 16,0 1-16,54-19 16,-36 19-16,-1 17 0,-16-18 15,17 0-15,-18 18 0,53-35 16,-53 35-16,1-18 16,-1 1-1,-17 17-15,-18 17 16,-18 54-1,18-36-15,-18 1 16,18 16-16,18-16 16,-18-19-16,35 36 15,-17-35 1</inkml:trace>
  <inkml:trace contextRef="#ctx0" brushRef="#br0" timeOffset="42375.84">8802 10425 0,'17'0'31,"-17"-18"-15,0 0 0,18 18-1,0-17-15,-1-1 16,1 0 0,0-17-16,-1 35 15,-17-18-15,18-17 16,0 18-16,-1-1 15,1 0-15,-1-17 16,1 17 0,0 1-16,-1-1 15,-17 0-15,18-17 0,0 0 16,-1 0-16,19-18 16,-19 17-16,1 19 15,0-18-15,-1-1 0,1 1 16,-1 0-16,1-1 0,0 1 15,-1 0-15,19-36 16,-1 36-16,-35 0 0,18-1 16,-1 1-16,1 18 15,-1-19-15,1 19 0,0-19 16,-1 19-16,1-19 0,17-34 16,-17 35-16,17-36 15,-17 36-15,-1-1 16,19 1-16,-19 0 0,1 0 15,17-36-15,-17 18 16,35-17 0,-35 17-16,-1 0 15,1 18-15,-1-1 0,19-52 16,-19 53-16,19-36 16,-19 36-16,19-18 15,-19 18-15,1 17 16,17-52-16,-17 34 15,-1 1-15,1 17 0,35-52 16,-35 35-16,17-36 16,-18 53-16,1-17 15,35-36 1,-35 36-16,-1-18 0,19 18 16,-19 0-16,36-53 15,-35 52-15,17-52 16,-17 53-16,-18 0 0,17-1 15,1 19-15,0-19 0,-1 19 16,1-36 0,0 17-16,17-34 15,-18 35-15,19-1 0,-1-52 16,-17 53-16,17-18 16,-35 18-16,35-36 15,-17 54-15,-1-19 16,-17 19-16,18-19 15,0 19-15,-1-19 16,1 19-16,0-19 16,-1 19-16,19-36 15,-19 18-15,1 17 16,0 0-16,17-35 16,-18 36-16,19-36 15,-19 35-15,1-17 0,17 0 16,-17 17-1,-18 0-15,18 18 0,-18-17 16,0-1 0,17 18-1,-34 0 1,-1 18 0,0-1-1,1 1-15</inkml:trace>
  <inkml:trace contextRef="#ctx0" brushRef="#br0" timeOffset="42904.47">10883 6244 0,'0'0'0,"-17"0"0,-1 18 16,0-18-16,36 0 46,0-18-30,-1 1 0,1 17-16,-1-18 15,19 0-15,-19 18 0,19-17 16,-19-1-16,54-17 16,-36 17-16,0 0 15,1 1-15,34-18 0,-34 17 16,-1 18-1,-18 0-15,-17 18 16,18 34 0,-18-34-16,18 17 15,-1 18 1,-17-35-16,18 35 16,0-36-16,-18 1 0,17 0 15,-17-1-15,0 1 0,0 0 16,0 35-16,0-18 15</inkml:trace>
  <inkml:trace contextRef="#ctx0" brushRef="#br0" timeOffset="67779.14">28346 12435 0,'0'-17'0,"17"17"15,1 0-15,17 0 16,53 0 0,-35 0-16,18 0 0,-1 0 15,107 0-15,-89 0 16,0 0-16,-35 0 0,35-18 15</inkml:trace>
  <inkml:trace contextRef="#ctx0" brushRef="#br0" timeOffset="70954.77">5944 16016 0,'0'-35'16,"18"35"-16,-18 53 15,18 0-15,-1 17 16,1 89-16,-18-88 15,18 17-15,-18-18 0,0 1 16,17-18-16,-17 0 16,0-18-16,18-17 0,-18-1 15,17-17-15</inkml:trace>
  <inkml:trace contextRef="#ctx0" brushRef="#br0" timeOffset="71144.28">5997 16051 0,'71'-17'0,"-142"34"0,195-34 16,-89-1-16,18 0 16,0 18-16,35-17 15,-53 17-15,1 17 16,-36 1-16,-18 0 15</inkml:trace>
  <inkml:trace contextRef="#ctx0" brushRef="#br0" timeOffset="71272.12">6085 16369 0,'53'0'16,"-106"0"-16,142-18 0,-19 1 15,-35-1-15,18 0 16,-17 18-1</inkml:trace>
  <inkml:trace contextRef="#ctx0" brushRef="#br0" timeOffset="71404.47">6491 16422 0,'0'0'16,"35"35"-16,-17-17 0,0 35 15,-18-36-15</inkml:trace>
  <inkml:trace contextRef="#ctx0" brushRef="#br0" timeOffset="72039.12">6650 16439 0,'0'0'16,"0"-17"-16,0-1 0,18 18 16,17 0-16,-35 18 15,17-18-15,1 17 0,0 1 16,-18 0-16,17-1 0,-17 19 16,18-36-16,-18 17 15,18-17-15,-1 0 16,1 0-16,0-17 15,-1-1 1,1 18-16,-1 18 16,-17-1-1,18 1-15,0 0 16,-18-1 0,17-17-16,1-17 15,0-1-15,-1 0 0,1-17 16,0 0-16,-1-18 0,-17-35 15,0 52-15,-35-69 16,0 52-16,-18-18 16,17 36-16,1 35 15,18 17-15,17 54 16,17-18-16,18 53 16,1-71-16,34 53 15,-34-70 1,52 35-16,-53-53 15,18 17-15,-35-17 16</inkml:trace>
  <inkml:trace contextRef="#ctx0" brushRef="#br0" timeOffset="73128.39">8220 16281 0,'0'17'16,"-18"19"-1,18-1-15,0 0 16,0 0-1,0-17-15,0 0 0,18-1 16,-1-17 0,-17-17-1,18-1-15,-18 0 16,18 18 0,-1 0-16,19 0 15,-1 18-15,-18 0 0,19-1 16,-1 1-16,-17 0 0,17-18 15,18 17 1,-35-17-16,-1 0 0,-17-17 16,-35-19-1,17 19 1,1-1-16,-1-17 16,0 17-16,18 1 0,0-1 15,18 0-15</inkml:trace>
  <inkml:trace contextRef="#ctx0" brushRef="#br0" timeOffset="73379.81">8784 16457 0,'0'0'15,"-17"53"-15,17-35 0,17 17 16,1-35-16,-1 18 15,19-18-15,-1 0 16,-17-18-16,-1 18 0,-17-18 16,18 1-1,-18-1-15,-18 0 0,-17-35 16,17 36-16,1-18 0,-36-1 16,18 36-1,17 0-15</inkml:trace>
  <inkml:trace contextRef="#ctx0" brushRef="#br0" timeOffset="73612.92">9102 16528 0,'-36'0'15,"72"0"-15,-89 0 0,35-18 0,18 0 16,-18-35-16,18 18 15,18-18-15,0 36 16,-1-1-16,1 18 0,35 0 16,-35 0-1,-1 0-15,1 18 16,0 17-16,-18-17 16,17-1-16,-17 1 0</inkml:trace>
  <inkml:trace contextRef="#ctx0" brushRef="#br0" timeOffset="73979.81">9349 16439 0,'0'0'16,"-18"36"-16,18-19 0,0 19 15,0-19-15,35 19 16,-17-36-16,17 0 15,-17-18-15,17 0 0,-17 1 16,17-54 0,-17 36-16,-1-71 15,-17 71-15,0-18 16,-17 0-16,-1 0 0,-35-53 16,35 53-16,-52-35 15,52 70-15,1 18 16,-1 18-16,18 88 15,0-36-15,53 54 16,-35-71-16,52 35 16,-17-35-16,-18-18 15,36 0 1,-36-17-16,0 0 0,-17-18 16,0 0-16</inkml:trace>
  <inkml:trace contextRef="#ctx0" brushRef="#br0" timeOffset="74559.31">10566 16228 0,'17'35'16,"-17"0"0,0-17-16,0 35 15,0-18-15,18 0 0,-18 36 16,18-53-16,-1 17 16,1-35-16,-18 18 15,18-18-15,-18-18 0,17-17 16,1 17-16,-18-17 15,0 17-15,17 0 16,1 18 0,0 36-16,-1-19 15,1 1-15,17 17 16,-17-17-16,0-18 16,-1 0-16,1 0 0,17-18 15,-35 1-15,0-19 16,0 19-16,0-1 0,-18-17 15,1-18 1,-1 35-16,1-17 16,17 17-16</inkml:trace>
  <inkml:trace contextRef="#ctx0" brushRef="#br0" timeOffset="74714.22">11148 16051 0,'0'0'0,"17"0"15,19-17 1</inkml:trace>
  <inkml:trace contextRef="#ctx0" brushRef="#br0" timeOffset="74830.53">11254 16439 0,'0'0'0,"-18"18"0,18 17 16,0-17-1,18-18-15</inkml:trace>
  <inkml:trace contextRef="#ctx0" brushRef="#br0" timeOffset="81185.12">15699 12859 0,'0'0'15,"17"17"-15,19-17 0,-1 0 16,-18 0 0,19-17-16,-19-1 15,19 0-15,-1-17 0,18 0 16,-36 17-16,19 1 15,-19 17-15,19 35 16,-19-17 0,1-1-16,0 1 0,-1-1 15,36 1-15,-18-18 16,1 18-16,52-18 16,-35 0-16,0 0 0,0-18 15,35 18 1,-53 0-16,18 0 0,-18 0 15,1 0-15,34 18 16,-35-1-16,18 1 16,0-18-16,-17 18 0,16-18 15,19 17-15,-18-17 0,70 0 16,-52 0-16,-18 0 16,88 0-16,-70 0 15,-1 0-15,-17 0 16,35 0-16,-17 0 0,70 18 15,-53-18-15,71 18 16,-89-18-16,89 0 16,-88 0-16,-1 0 15,18 0-15,-17 0 0,88 0 16,-71 0-16,71 0 16,-71-18-16,-18 18 15,19 0-15,-19-18 16,71 18-16,-70 0 15,35-17-15,-53 17 16,0 0-16,-1 0 0,1 0 16,53 0-16,-53-18 15,53 0 1,-71 1-16,18-1 16,0 0-16,-18 18 0,1-17 0,-1-1 15,0 18-15,18-17 16,-18 17-16,-17-18 15,17 18-15,-17 0 0,52-18 16,-52 18-16,35 0 16,-18-17-16,36 17 15,-36 0-15,0-18 16,18 18-16,-17-18 0,52 18 16,-53 0-1,53 0-15,-35 0 0,35 0 16,-52 18-1,-1-18-15,0 18 0,0-1 16,71-17-16,-53 18 16,0-18-16,0 0 15,18 0-15,70 0 16,-53-18-16,-18 18 16,1 0-16,17 0 0,-17 0 15,17-17-15,-17 17 0,87 0 16,-87 0-16,52 0 15,-52 0-15,-1 0 0,54 17 16,-71-17 0,53 18-16,-53-18 15,52 35-15,-52-35 16,0 18-16,0-1 16,53-17-16,-53 18 0,70-18 15,-70 0 1,18 0-16,70 0 15,-70 0-15,87 0 16,-87 0-16,-1 0 0,19 0 16,52 0-1,-53 0-15,53 18 16,-53-18-16,71 0 16,-71 0-16,18 0 15,-18 0-15,106 0 0,-88-18 16,106 18-16,-106 0 15,-1 0-15,1 0 16,0 0-16,123 0 16,-123 0-16,141 0 15,-123 0-15,-1 0 0,1 18 16,-1-18-16,18 0 0,124 0 16,-124 17-16,176-17 15,-158 18 1,0-18-16,123 18 15,-141-18-15,-35 0 0,70 0 16,-105-18 0,-36 18-16</inkml:trace>
  <inkml:trace contextRef="#ctx0" brushRef="#br0" timeOffset="112106.42">13000 16140 0,'0'-18'0,"-35"-17"16,35 17-1,-18-17-15,-35 17 16,35 0-16,-17 18 0,0 0 16,17 36-16,-17-19 0,-18 72 15,53-36-15,-18 52 16,36-52-1,35 0-15,-18-35 16,0-1-16,1-17 0,-1 0 16,53-52-16,-52 16 15,-19 1-15,1 0 0,-1-1 16,-17 1-16,0 0 16,-17 0-16,-18-1 0,17 19 15,-17-1-15,-1 18 16,19 18-16,17 17 15,0 0-15,0 1 0,0-1 0,35 18 16,0-36-16,18 36 16,-18-35-1,1 17-15,-1-35 16,-17 0-16,-1 0 0,1-17 16</inkml:trace>
  <inkml:trace contextRef="#ctx0" brushRef="#br0" timeOffset="112341.38">13335 16316 0,'0'0'16,"0"-18"0,-35-35-1,17 18 1,18 18-16,-18-19 0,1-17 15,17 36-15,0-1 16,17 0-16,1 18 0,0 0 0,35 36 16,-18-36-1,-17 17-15,52 19 16,-52-36-16</inkml:trace>
  <inkml:trace contextRef="#ctx0" brushRef="#br0" timeOffset="112718.75">13635 16087 0,'0'0'0,"-18"0"0,1-18 16,-19 36 0,19-1-16,17 1 15,-18 17-15,0 1 0,18-1 16,0-18-16,18 36 16,0-35-16,17 0 15,-17-18-15,17 0 0,-17-18 16,17 0-16,-18 1 0,1-1 15,0-17-15,-18 17 0,0-35 16,-18 36-16,0-19 16,1 36-16,17 36 15,0-1-15,0 53 16,17-17-16,19-1 16,-19-17-16,1 18 0,17 17 15,-17-35-15,-18 17 16,0-52-1,-18 0-15,-35-18 16,0 0-16,1-18 16,16 0-16,-70-35 0,53 36 15,18-19-15,-18 1 16</inkml:trace>
  <inkml:trace contextRef="#ctx0" brushRef="#br0" timeOffset="113547.97">14323 16104 0,'0'36'0,"0"-19"15,17 54 1,-17-36-16,0 18 0,0-18 16,18-17-16,-18 35 15,0-36-15,0-34 16,0-18-1,0-1-15,18-52 16,-18 53-16,0-53 16,17 70-16,1-17 15,0 17-15,-1 36 16,1 35 0,-18-18-16,0-17 0,18 17 15,-1 0 1,1-17-16,-1-18 15,1 0-15,17-36 16,-35 19-16,18-18 16,0-1-16,-1 19 15,1 17-15,0 0 16,-1 17 0,-17 1-16,0 17 0,18 0 15,-18-17-15,17 35 16,-17-18-16,36 1 15,-19-19-15,36-17 16,-35 0-16</inkml:trace>
  <inkml:trace contextRef="#ctx0" brushRef="#br0" timeOffset="114070.54">14993 16175 0,'-35'18'0,"0"17"15,17-18-15,0 1 0,18 35 16,0-35-16,36-1 16,-19 1-16,54-18 15,-54 0 1,19 0-16,-19-18 0,1 1 16,0-1-16,-18-35 15,-18 35-15,0-34 16,1 34-16,-1 18 0,0-18 15,1 18 1,17 18-16,0 0 16,17-1-16,36 18 15,-35-35-15,35 18 16,-36 0-16,19-1 16,-19-17-16,1 0 15,0-17 1,-18-1-1,0 0-15,-18 18 16,18-17-16,-18 17 16,1 0-1,17 17 1,0 1-16,17 0 16,1-1-16,0-17 0,17 0 15,0 0-15,18 18 16,-35 0-16,17-1 15,-17-17-15,-1 18 16,1 0-16,0-18 16</inkml:trace>
  <inkml:trace contextRef="#ctx0" brushRef="#br0" timeOffset="114226.95">15487 16157 0,'0'0'0,"-18"36"16,-17-19-16,17 18 0,-17 18 16,17-35-1,1 17-15,-1-17 0,1 17 16,-1-17-16,18-1 0,-18-17 16</inkml:trace>
  <inkml:trace contextRef="#ctx0" brushRef="#br0" timeOffset="114911.31">14940 16880 0,'0'-17'0,"0"34"16,-17 1-1,17 0 1,-18-1-16,18 1 0,0 0 0,0 17 16,0-17-16,0-1 15,18 1-15,-1-18 16,1 0-16,17 0 16,-17 0-16,-1-18 15,19 1-15,-19-1 16,1-17-1,-18 17-15,18 18 0,-18 18 16,17-1 0,-17 1-16,35 0 15,-17-1-15,0-17 16,-1 0-16,1 0 0,0 0 16,-1-17-16,-17-1 15,0 0-15,-17 1 0,-1-1 16,-17-17-16,17 17 15,0-17-15</inkml:trace>
  <inkml:trace contextRef="#ctx0" brushRef="#br0" timeOffset="115944.92">17110 15893 0,'0'0'0,"-18"-18"16,18 0-16,-35 1 15,17-1-15,-17 0 16,0 18-16,-1 0 0,-34 0 15,35 18-15,-1 0 0,1 35 16,17-36-16,36 19 16,0-1-16,52-18 15,-35 1 1,18 0-16,-17-1 0,17 1 16,-18 0-16,0-1 0,-17 19 15,-18-19-15,0 1 16,-18 17-16,-17-17 15,-18-1 1,18-17-16,-1 0 16,1-17-16,17-18 15</inkml:trace>
  <inkml:trace contextRef="#ctx0" brushRef="#br0" timeOffset="116101.33">17286 16051 0,'35'53'16,"-70"-106"-16,88 142 0,-18-36 16,-17-18-16,0-18 0,-18 1 15,35 17 1,-17-35-16</inkml:trace>
  <inkml:trace contextRef="#ctx0" brushRef="#br0" timeOffset="116207.62">17321 15804 0,'0'-17'16</inkml:trace>
  <inkml:trace contextRef="#ctx0" brushRef="#br0" timeOffset="116572.59">17639 16228 0,'0'35'16,"0"-70"-16,0 52 15,18-52 1,-18 0-16,17-36 16,1 54-16,-1-19 15,-17 19-15,36 17 16,-36 17-16,17 36 15,-17-17 1,0-19-16,18 1 16,-18 0-16,18-1 0,-1-17 15,1-17-15,17-1 16,-17 0-16,-18 1 16,17-19-16,1 1 15,0 35-15,-1 0 16,1 0-16,0 0 0,-1 53 15,1-35-15,-18 17 16,18 35-16,-1-34 16,1-1-1</inkml:trace>
  <inkml:trace contextRef="#ctx0" brushRef="#br0" timeOffset="117157.8">18538 15363 0,'-17'-35'15,"34"70"-15,-52-70 0,18 35 16,-1 35-16,18 1 16,-18 123-16,1-54 15,-1 142-15,0-106 16,18 71-16,18-124 16,35 53-16,-18-88 15,53 18-15,-52-36 16,-1-17-16,18-18 15,-35 0-15</inkml:trace>
  <inkml:trace contextRef="#ctx0" brushRef="#br0" timeOffset="120744.33">18874 16087 0,'17'17'16,"19"-17"-1,-19 0-15,18 0 0,36-17 16,-36-1-16,18 0 15,-35-17-15,17 17 0,0-17 16,-17-18-16,-18 36 16,-18-36-16,-17 17 15,-35-16-15,34 34 16,-52 0 0,53 18-16,-53 18 15,52 17-15,-17 18 16,36-18-16,17 71 15,17-53-15,54 35 16,-36-52-16,18-1 16,-18 0-16,18-17 0,36 17 15,-54-17-15,35-18 16,-52 17-16,17-17 16,-17 0-16,-18-17 15</inkml:trace>
  <inkml:trace contextRef="#ctx0" brushRef="#br0" timeOffset="121734.03">19544 16175 0,'0'18'32,"0"17"-17,0-18-15,-18 36 16,18-35-16,18 35 16,0-35-1,-1-1-15,1-17 16,-1 0-16,1 0 15,0 0-15,-1-17 0,19-19 16,-36 19 0,17-1-1,-17 36-15,0 17 16,18-17 0,17 17-16,-17-18 15,35-17-15,-36 0 16,1 0-16,0 0 0,-1 0 15,19-35 1,-36 18-16,0-1 0,0 0 16,0-17-16,-18-18 15,0 35-15,1-17 0,-1 18 16,0-1-16,-17 0 16,17 18-16</inkml:trace>
  <inkml:trace contextRef="#ctx0" brushRef="#br0" timeOffset="122297.03">20832 16404 0,'0'0'0,"0"18"0,17-1 0,-34 36 15,17-17 1,-53 17-16,17-18 15,1 0-15,-18 0 0,18 1 16,17-19-16</inkml:trace>
  <inkml:trace contextRef="#ctx0" brushRef="#br0" timeOffset="125249.51">21590 16034 0,'-18'17'16,"36"-34"-16,-53 34 15,52 1-15,1-18 16,35 18-1,17-36-15,1 0 16,0-17 0,-36 0-1,-35 17-15,0-35 16,-18 18-16,1 17 0,-54-35 16,36 36-16,-36-18 15,36 35-15,-18 17 16,18 18-16,17-17 15,0 17-15,18 54 16,18-37-16,0 1 0,17-17 16,53 34-1,-53-52-15,18 0 0,0-1 16,18 1-16,-36-18 16,0 0-16,-17 0 15,-18 17-15</inkml:trace>
  <inkml:trace contextRef="#ctx0" brushRef="#br0" timeOffset="125638.04">22172 16140 0,'18'17'31,"-1"19"-15,1-1-16,17 35 15,-35-52-15,18 53 16,0-54-16,-18 18 16,0-17-16,17-36 31</inkml:trace>
  <inkml:trace contextRef="#ctx0" brushRef="#br0" timeOffset="125846.62">22366 16263 0,'-53'0'15,"106"0"-15,-123 0 0,52 0 0,0 0 16,1 0-16,-1 18 15,18-1-15,35 1 16,1 0-16,-1-1 16,35 1-16,-17 0 15,0-1-15,-35-17 16,0 0-16</inkml:trace>
  <inkml:trace contextRef="#ctx0" brushRef="#br0" timeOffset="126250.68">22613 16263 0,'18'0'16,"-18"18"-16,0-1 0,17 19 15,1-19-15,-18 1 16,18 0-16,-18-1 0,17 1 16,1-18-16</inkml:trace>
  <inkml:trace contextRef="#ctx0" brushRef="#br0" timeOffset="126377.46">22613 16122 0,'0'0'16,"18"0"-1</inkml:trace>
  <inkml:trace contextRef="#ctx0" brushRef="#br0" timeOffset="127017.16">22807 16369 0,'0'18'15,"18"-36"16,-18 0-31,17 1 16,1-1 0,-18 0-16,18 18 15,-18-17-15,17 17 0,1 0 16,0 17 0,-1 1-1,1-18-15,-1 18 16,1-18-16,0 0 15,-1 0 1,1-18-16,0 0 16,-1 18-16,-17-17 15,0-1-15,0 36 32,-17 17-17,17 0-15,0 18 16,0-35-16,17-1 15,-17 1-15,18 0 0,0-1 16,-1-17-16,1 18 16,0 0-1,-18-1-15,0 1 16,0 0-16,0 17 0,-18 18 16,18-18-16,-18 18 15,18-35-15,-35-1 16,17 1-16,1-18 15,-1-18 1,0-17-16,18 17 16,0-17-16,18 0 0,0-18 15,-1 18-15,19-1 0,-1-17 16,53 0-16,-35 18 16,18 0-16,-36 35 15,-18 0 1,1 0-16</inkml:trace>
  <inkml:trace contextRef="#ctx0" brushRef="#br0" timeOffset="129580.12">23883 16140 0,'0'0'0,"-18"0"16,36 0-1,17-18 1,1 18-16,17-18 16,-36 18-16,18 0 15,18 18-15</inkml:trace>
  <inkml:trace contextRef="#ctx0" brushRef="#br0" timeOffset="130037.36">24448 16210 0,'17'0'16,"1"0"-16,35-17 15,0 17-15,0-36 16,-18 19-16,0-1 0,-17-17 16,-18 17-16,17 0 0,-34-35 15,-1 36 1,-35-18-16,18 17 15,-36 0-15,36 18 16,-18 0-16,-17 36 16,52-19-16,-17 54 15,17-36-15,18 0 16,35 36-16,1-36 16,-1 0-16,18-17 15,17 0-15,-17-18 0,0 17 16,0-17-16,-18 0 0,36 0 15,-36 0-15,-17 0 16</inkml:trace>
  <inkml:trace contextRef="#ctx0" brushRef="#br0" timeOffset="130494.06">24994 16281 0,'0'0'16,"0"53"-16,18-36 15,-18 1-15,18-18 16,-18-18 0,0-17-1,0 17-15,0-17 16,17 17-16,-17 1 0,18-18 15,0 35 1,-1 0-16,-17 17 16,0 18-16,0 1 15,0-19-15,18 1 16,-1-36 15,19 1-15,-19-1-16,1 18 0,17-18 15,-17 18 1,17 18-16,-35 0 16,18 17-1,-18-17-15,0-1 16,0 1-16,17 0 16,1-18-1</inkml:trace>
  <inkml:trace contextRef="#ctx0" brushRef="#br0" timeOffset="130966.38">25453 16245 0,'0'0'0,"-18"18"16,1 0-16,17-1 15,0 19 1,0-19-16,17-17 15,1 18-15,0-18 0,-1 0 0,1 0 16,17 0-16,-17-18 16,-18-17-1,0 17-15,0-17 16,0 17-16,-18 18 16,18-17-16,0-1 0,0 36 31,18 17-16,-18 0-15,35 1 16,-17-36-16,-1 17 16,1-17-16,0 0 15,-18-17 1,0-1-16,0 0 0,0 1 16,17-1-1,1 18-15,0 0 16,-1 18-16,18-1 15,-35 1-15,18-18 16,-18 18-16,18-18 16,-18 17-16,17-17 15</inkml:trace>
  <inkml:trace contextRef="#ctx0" brushRef="#br0" timeOffset="131400.16">26158 16210 0,'0'18'15,"18"-18"1,0-18-16,17 18 16,0 0-16,1 0 0,17-17 15,-18 17-15,18 0 0,-18-18 16,18 0-16,-35 18 15</inkml:trace>
  <inkml:trace contextRef="#ctx0" brushRef="#br0" timeOffset="131572.62">26388 15998 0,'0'89'16,"0"-178"-16,0 231 15,0-89-15,0 35 16,17-35-16,1-18 0,35 18 16,-18-36-16,-17-17 15</inkml:trace>
  <inkml:trace contextRef="#ctx0" brushRef="#br0" timeOffset="131977.47">26935 16281 0,'0'0'15,"53"0"-15,-18 0 0,18-36 16,-36 36-16,19-52 16,-19 34-16,-17 0 15,0 1-15,-35-19 16,17 19-16,-35-1 16,18 18-16,18 0 15,-19 0-15,1 18 0,17-1 16,1 1-16,17 17 15,0 1-15,0 16 0,17 19 16,1-36-16,17 1 16,89-1-1,-36-35-15,-53 0 16,18-18 0,-35 18-16</inkml:trace>
  <inkml:trace contextRef="#ctx0" brushRef="#br0" timeOffset="132410.93">27428 16334 0,'0'0'15,"0"35"-15,0 0 16,0-17-16,0 35 16,18-36-16,0 1 15,-1 0-15,1-18 16,-18-18-16,18-17 16,-18 17-16,0-35 15,17 36-15,-17-1 16,18 18-1,0 18 1,17 17-16,-17-18 16,-1 1-16,1-18 0,-1 18 15,19-18 1,-36-18 0,0-17-1,0 17-15,0 1 16,-18-1-16,18 0 0,0 1 0,0-1 15,0-17 1</inkml:trace>
  <inkml:trace contextRef="#ctx0" brushRef="#br0" timeOffset="132695.22">27869 16351 0,'0'0'0,"0"18"32,0 17-17,0-17-15,36-1 16,-19 1-16,1-18 0,0 18 16,17-18-16,-17-18 15,-1 0-15,-17 1 16,0-1-16,0 1 0,0-1 15,-17 0-15,17 1 16,-18-1-16,0 0 16,1 18-1</inkml:trace>
  <inkml:trace contextRef="#ctx0" brushRef="#br0" timeOffset="133078.71">28099 16422 0,'0'17'16,"0"-34"-16,17 17 31,1-18-15,-18 1-16,18-19 16,-18 19-16,0-1 0,17 0 15,1 18 1,0 0-16,-18 18 15,17 0 1,-17-1-16,18 1 16,-18 0-16,18-18 15,-1-18 1,-17 0 0,18 1-16,-1 17 15,1 0-15,0 0 16,-1 0-16,1 0 15,0 17-15,-1 1 16,-17 0-16,0-1 0,0 1 16</inkml:trace>
  <inkml:trace contextRef="#ctx0" brushRef="#br0" timeOffset="133512.41">28575 16334 0,'-18'17'16,"36"-34"-16,-53 52 15,17 0-15,18-17 16,18-1 0,-1-17-1,1-17-15,0 17 16,-18-18-1,0 1-15,0-1 16,0 0-16,17 18 16,-17-17-16,18 17 15,0 0-15,-18 17 16,17 1 0,-17 0-16,0-1 15,18-17 1,-1-17 15,1 17-31,0-18 0,-1 18 16,1 0-16,0-18 0,-1 18 15,19 0-15,-19 0 16,-17 18-16,18-18 16,-18 18-16,0 17 15,18-18-15</inkml:trace>
  <inkml:trace contextRef="#ctx0" brushRef="#br0" timeOffset="134012.91">28998 15487 0,'0'0'0,"18"0"0,17 18 15,1-1-15,52 71 16,18 71-16,-71-71 16,0-17-16,18 70 15,-35-70-15,-18 17 16,0-53-16,-36 36 16,1-36-16,-35 18 15,34-18-15,-52 18 16</inkml:trace>
  <inkml:trace contextRef="#ctx0" brushRef="#br1" timeOffset="140698.84">27975 12136 0,'0'-18'16,"53"-17"-16,-35-1 16,35 1-16,-18-18 0,89-53 15,-54 53 1,89-52-16,-89 52 15,1 0-15,17 0 16,-70 35-16,-1 1 0,1 17 16</inkml:trace>
  <inkml:trace contextRef="#ctx0" brushRef="#br1" timeOffset="140920.51">28469 12206 0,'53'-35'16,"-106"70"-16,141-105 0,1-19 16,-37 36-16,72-70 15,-53 70-15,-19 0 16,1 18-16,0-36 15,-35 54-15,-18-1 0,-18 18 16</inkml:trace>
  <inkml:trace contextRef="#ctx0" brushRef="#br1" timeOffset="141052.11">28787 11942 0,'0'0'16,"70"-36"-16,-17 1 15,53-18-15,-71 18 16,18 0-16,-18 17 0,1 0 16</inkml:trace>
  <inkml:trace contextRef="#ctx0" brushRef="#br1" timeOffset="141643.64">29739 11818 0,'18'0'0,"35"0"16,-18-18-16,53-17 16,-53 18-16,18-19 15,-17 1-15,17-36 16,-36 36-16,1-18 16,-36 36-16,-17-36 15,0 53-15,-1-18 16,-105 18-1,71 35-15,34 36 16,19-36-16,17 53 16,17-35-16,1 0 15,17-18-15,18 1 16,-17-1-16,16 0 0,1-17 0,53 0 16,-53-1-1,18-17-15,-54 0 16,1 0-16</inkml:trace>
  <inkml:trace contextRef="#ctx0" brushRef="#br1" timeOffset="142105.19">30445 11924 0,'0'18'15,"0"17"-15,17-18 0,-17 36 16,18-17-16,-18-19 16,35 71-1,1-52-15,-19-19 16,1-17-1,-1-17-15,1-1 16,0 0-16,-1-34 16,1 34-16,-18 0 15,18 18-15,-1 18 16,19 0 0,-19-1-16,19 1 15,-19-1 1,18 1-16,-17-18 0,0 0 15,-1 0-15,1 0 16,0-18-16,-1-34 16,-17 34-16,0-53 15,0 54 1,0-19-16,-17 1 0,17-35 16</inkml:trace>
  <inkml:trace contextRef="#ctx0" brushRef="#br1" timeOffset="148639.81">30409 12559 0,'18'0'47,"-18"35"-31,18-17-16,-18 17 15,0 0-15,0 1 0,17 69 16,-17-52-16,0 0 16,0-17-16,18 17 0,-18-18 0,0 18 15,18-18-15,-18 0 0,0 36 16,0-36 0,0 0-16,0 1 15,0-19-15,0 1 0,-18 0 16,18-1-16,-18 1 15,1-1-15,-1-17 16,0 18-16,-52-18 16,35 0-16,-1 18 0,-52-18 15,35 0-15,-53 17 16,36-17-16,-1 0 16,-70 18-16,53-18 15,0 0-15,0 0 0,-106 18 16,-36-18-1,107 0-15,-1 0 16,-140 17-16,105-17 16,18 0-16,-18 0 15,0 18-15,-17-18 0,17 0 0,-17 0 16,-1 0-16,-17 0 16,-158 0-16,158 0 15,-194 0-15,194 0 16,-195 0-16,195-18 15,-211 18 1,211 0-16,-212 0 16,212 0-16,-18 0 15,18 0-15,0 0 0,-194 0 16,212 0-16,-18 18 16,17-18-16,-175 18 15,175-18-15,-158 17 16,176 1-16,1 0 0,-1-18 15,0 17-15,18 1 16,18-1-16,-19 1 0,-105 17 16,124-17-16,17-18 0,0 18 15,1-1-15,16-17 0,19 18 16,-89 0 0,106-18-16,-17 17 0,-19-17 15,54 0-15,17 0 16,1 0-16,-1 0 0,18-17 31,-17 34 0,-1 1-15,0-1 0,1 19-16,17-19 15,-18 1-15,18 17 16,0 36-16,0-36 15,0 18-15,0 0 0,0 18 16,0-19-16,18 72 16,-18-71-16,17 53 15,-17-53-15,0-18 16,0 0-16,0 18 0,0-35 16,0 35-16,0-36 15,0 1-15,-17-18 16</inkml:trace>
  <inkml:trace contextRef="#ctx0" brushRef="#br1" timeOffset="148906.51">18962 14764 0,'17'70'16,"-34"-140"-16,52 176 0,-17-71 16,-1 0-16,1 0 0,17 1 0,1-19 15,-1-17-15,0 18 0,36-36 16,-18 1 0,17-36-16,-35 18 15,18-18 1,-53 17-16,18 19 0,-18-1 0,-18 0 15,1 18 1</inkml:trace>
  <inkml:trace contextRef="#ctx0" brushRef="#br1" timeOffset="152121.14">21572 15293 0,'-17'0'16,"-1"0"-1,18-18-15,-18 18 31,18-17-15,18 17 15,0-18-15,17 0-16,0 1 16,1-1-16,-1 0 15,35 1-15,-17 17 16,71 0-16,-54 17 15,124 1-15,-88 0 16,18-18-16,-1 0 16,18 0-16,0 0 0,124 0 15,-142 0-15,124-36 16,-141 19-16,-18 17 16,18-18-16,-18-17 15,-17 17-15,0 1 0,-19-1 0,1-17 16,0 17-16,18-35 15,-54 18-15,1 0 16,-18 17-16,0-17 0,0 17 16,-18 0-16,1-17 0,-1 17 15,-17 1-15,17 17 16,1 0 0,-1 0-16,18 17 0,0 1 15,0 35-15,0-18 16,0 1-16,18-1 0,35 18 15,-36-18-15,18 0 16,1 1-16,17-1 16,-18-17-16,18-1 0,-18 1 15,18-18-15,53 0 16,-36 0-16,-17 0 16,88-18-16,-70 18 15,0 0-15,52 0 16,-70 0-16,18 0 0,-1 0 15,1 0-15,87 0 16,-87 18-16,123-18 16,-106 0-16,106 0 15,-106 0-15,18 0 16,71-18-16,-72 18 16,107 0-1,-124 0-15,18-17 16,0 17-16,17 0 0,-17 0 0,0 0 15,0 0-15,88-18 16,-123 18-16,17 0 16,-35 18-16,0-18 0,-18 0 0,18 0 15,-36 0 1,19 17-16,17-17 16,-36 0-16,19 0 15,-19 18-15,18-18 0,-17 0 16,17 17-1,-35 1-15,18-18 16,0 18-16,-1-1 16,1 1-16,0 0 15,-1-1-15,1 1 16,-1-18-16,-17 18 0,18-18 0,0 17 16</inkml:trace>
  <inkml:trace contextRef="#ctx0" brushRef="#br1" timeOffset="154673.37">17604 17022 0,'0'17'16,"0"1"-16,0 35 15,0 0-15,0 0 0,17 105 16,-17 1 0,0-53-16,0 53 15,0-89-15,0 54 16,-17-89-16,17 18 15,0-35-15,0-36 16</inkml:trace>
  <inkml:trace contextRef="#ctx0" brushRef="#br1" timeOffset="155006.56">17304 17286 0,'0'-18'16,"17"1"-1,1-1-15,0 1 0,-1-1 16,36-35-1,-35 18-15,0-1 0,17 19 16,-18-18-16,19-1 16,-19 19-16,1-1 0,-18 0 15,18 18-15,-1 0 16,1 18-16,0 0 0,-18 17 16,52 35-1,-16-34-15,34 34 16</inkml:trace>
  <inkml:trace contextRef="#ctx0" brushRef="#br1" timeOffset="156953.57">19032 16810 0,'0'18'15,"-17"-1"1,17 36-16,0 0 16,0-35-16,17-1 15,1-17-15,17-17 16,-17 17-1,-18-18-15,35-17 16,-17 17-16,-18 0 0,17 1 16,1 17-1,0 0-15,-1 0 16,1 35 0,0-17-16,-1-18 15,1 0-15,0 0 16,-1 0-16,19-18 15,-19 0 1,18 18 0,-17 0-16,0 0 15,-1 0-15,1 18 16,0 0-16,17-1 0,-17 1 16,17-18-1,-18 0-15,19 0 16,-19-18-16,1 18 15,0-17-15,17 17 0,-17 0 16,-1-18-16,1 18 16,-1 0-16,1 0 0,0 0 0,-1 0 15,1 0 1</inkml:trace>
  <inkml:trace contextRef="#ctx0" brushRef="#br1" timeOffset="160645.01">22013 16933 0,'53'18'0,"-35"0"15,17-1-15,0 19 16,-17-36-16,0 17 15,-1-17-15,-17 18 0,18-18 16,0 0 0,-1 0-16,19-18 15,-19 18-15,1 0 16,-1 18-16,19-18 16,-19 17-16,1 1 0,0 0 0,17-1 15,0 1 1,1-18-16,-1 0 15,0 0-15,-17 0 0,35-18 16,-36 18-16,19-17 16,34-1-16,-52 0 15,17 1-15,-17 17 16,-1 0-16,1-18 0,17 18 16,-17 18-1,-1-18-15,19 17 16,-19-17-16,1 0 15,35 0 1,-18 0-16,-17 0 0,17-17 16,18 17-16,-18-18 15,18 18-15,-17 0 16,16 0-16,-34 0 16,35 0-16,-35 0 15,17 18 1,-17-18-16,34 0 15,-34 0-15,0 0 16,17 0-16,0 0 16,1 0-16,17-18 15,-36 18-15,18 0 16,18 0-16,-35 0 16,0 0-16,17 0 15,-17 0-15,17 0 0,-18 0 16,36 0-1,0-17-15,-17 17 16,-19-18-16,18 18 16,-17 0-16,0 18 0,-1-18 15,19 17-15,-19-17 0,1 18 16,35-1-16,-35-17 16,34-17-1,-16 17-15,34-18 16,-34 1-16,-1-1 0,0 18 15,-17-18-15,52 18 16,-34 0-16,34 0 16,-35 18-16,36-18 15,-36 0-15,18 18 16,-35-18-16,-1 0 16,1 0-16,0 0 0,17 0 15,0 0-15,18 0 16,0 0-16,-18 0 15,36 0 1,-18 0-16,17 17 16,19-17-16,-54 0 15,35 0-15,-17 0 16,36 0-16,-37 0 16,19-17-1,-18 17-15,-35 0 16,17 0-16,18 0 0,-36 0 15,19 0-15,-19 0 16,1 0-16,0 0 0,17 0 16,18 0-16,-18 0 15,0 0-15,18 0 0,35-18 16,-52 0-16,52 1 16,-53 17-16,36 0 15,-54 0-15,36-18 16,-17 18-16,17 0 15,-18 0 1,-18 0-16,54 0 16,-36 0-16,1 0 15,16 0-15,-16 0 0,17 0 0,-18 0 16,18 0 0,-36 18-16,19-18 15,-19 0-15,1 0 0,35 17 16,-35-17-16,17 0 15,-17 0-15,17 0 0,35 0 16,-34 0-16,34 0 16,-17 0-16,35 0 15,-35 0-15,35 0 16,-35 0-16,53 0 16,-71 0-16,54-17 15,-72 17-15,1-18 16,0 18-16,-1 0 0</inkml:trace>
  <inkml:trace contextRef="#ctx0" brushRef="#br0" timeOffset="188741.28">23760 17762 0,'0'0'0,"0"-17"0,-18 17 16,36-18 15,35 36-15,17-1-16,-35 1 0,1-18 16,-1 18-16,0-1 15,0 19-15,-17-19 16,-18 1-16,0-1 0,-18 1 15,-52 17-15,35-17 16,-18 0 0,53-1-16,0 1 15,35 0-15,18 17 16,-18-17-16,18 17 16,0 18-16,-35-36 15,-1 19-15,-17-19 16,0 1-16,0 0 0,-17-1 15,-54 1-15,36-18 16,0 0-16,-36 0 16,36 0-16,-18 0 15,53-18-15,-18 18 16,18-17-16,18 17 16,17-18-16,0 18 15</inkml:trace>
  <inkml:trace contextRef="#ctx0" brushRef="#br0" timeOffset="189075.79">24624 18027 0,'0'-35'15,"-18"35"-15,1 0 16,-36 17-1,35 1-15,-17 17 0,17 1 16,18 16-16,0 19 16,18-36-16,17 1 0,0-19 15,71 18 1,-53-35-16,18 0 0,-18 0 16,-1-17-16,-16-1 0,-1-52 15,-35 34-15,0 1 16,-71-35-16,36 34 15,-71-34-15,53 70 16,-35-18 0,53 36-16,0 17 15,35-17-15</inkml:trace>
  <inkml:trace contextRef="#ctx0" brushRef="#br0" timeOffset="189659.1">25523 18098 0,'-17'0'16,"34"0"-16,-17 0 16,71-18-1,-36 0-15,71 18 16,-71 0-16,36 0 15,-36 18-15,-17-18 16</inkml:trace>
  <inkml:trace contextRef="#ctx0" brushRef="#br0" timeOffset="190058.16">26282 17833 0,'18'-35'16,"17"17"-1,-17 18-15,17-18 0,0 1 16,36-1-16,-54 18 15,19 0-15,-19 0 0,1 0 16,-1 18-16,1-18 16,0 0-16,-18 17 0,0 1 15,17 35 1,-17 17-16,18-34 16,-18 17-16,18 53 15,-1-18-15,1-53 16,0 18-16,-1-18 15,-17 0 1,0-17-16</inkml:trace>
  <inkml:trace contextRef="#ctx0" brushRef="#br0" timeOffset="190214.58">26458 18203 0,'36'-17'15,"17"-1"1,-1 18-16,1-18 0,-17 1 16,52-1-1,-53 18-15,-17-17 0,-1 17 16</inkml:trace>
  <inkml:trace contextRef="#ctx0" brushRef="#br0" timeOffset="190470.28">27199 17798 0,'0'0'0,"71"-18"15,-36 18-15,0-18 16,36 1 0,-36 17-16,-17 0 0,-1-18 15,-34 36 1,-19-18 0</inkml:trace>
  <inkml:trace contextRef="#ctx0" brushRef="#br0" timeOffset="190805.12">27217 17798 0,'-35'17'16,"70"-34"-16,-88 52 16,53-17-16,-18 34 15,18-34-15,0 17 0,18-17 16,35 35-16,-36-35 15,19-1-15,34 19 16,-52-19-16,17-17 16,-17 35-16,-1-17 0,-17 0 15,-17-1 1,-1 19-16,1-36 16,-19 17-16,19-17 15,-1 0-15,0 0 16,1 0-16,-1 0 15,0 0-15,1 0 16,17-17-16</inkml:trace>
  <inkml:trace contextRef="#ctx0" brushRef="#br0" timeOffset="191121.48">27852 17974 0,'0'0'16,"-35"18"-16,17-1 0,0 1 15,18 17 1,0-17-16,0 0 15,18-1-15,0 1 16,-1-18 0,-17-18-16,0 1 15,0-1 1,0 0 0,-17 18-16,17-17 15</inkml:trace>
  <inkml:trace contextRef="#ctx0" brushRef="#br0" timeOffset="191377.66">28187 17762 0,'0'0'0,"0"-17"0,18 17 0,-18 17 16,0 1-1,0 0-15,-18 35 0,0-18 16,-17 18-16,-18 70 16,35-52-16,-17-18 15,18 0-15,-1 0 0,0-18 0,18 35 16,0-52 0,18 17-16,17-35 15,-17 0-15</inkml:trace>
  <inkml:trace contextRef="#ctx0" brushRef="#br0" timeOffset="191599.75">28258 18256 0,'0'36'0,"0"-19"15,17 18-15,1-35 16,-1 18-1,1 0-15,0-18 16,-1-18-16,-17 0 16,0 1-16,0-1 15,-17 1-15,17-1 16,-18 18-16,0-18 0,1 18 16</inkml:trace>
  <inkml:trace contextRef="#ctx0" brushRef="#br0" timeOffset="-203477.77">26599 9454 0,'36'-17'16,"-1"17"-16,-17-18 15,17 18-15,18 0 16,-18 0-16,0 0 0,1 0 0,34-17 16,-52 17-16,0 0 15,-1-18-15,1 0 16,-18 1-16,0-1 15</inkml:trace>
  <inkml:trace contextRef="#ctx0" brushRef="#br0" timeOffset="-203261.7">26917 9155 0,'-18'53'16,"36"-106"-16,-36 141 0,1-53 15,-1 18-15,0 0 0,-17 53 16,35-36-16,0-17 16,0-18-16,53 18 15,-18-17-15,-17-36 16,35 17-16,-18-17 0,0 0 0,1 0 16,-1-17-1</inkml:trace>
  <inkml:trace contextRef="#ctx0" brushRef="#br0" timeOffset="-203100.53">27252 9578 0,'53'0'0,"-35"0"15,-1-18-15,36 18 16,-18-17-16,-17 17 15</inkml:trace>
  <inkml:trace contextRef="#ctx0" brushRef="#br0" timeOffset="-202778.68">27834 9208 0,'-53'0'16,"106"0"-16,-123 0 0,34 17 0,1 1 16,0-1-16,17 1 0,1 17 0,-1 18 15,18-35 1,18 17-16,34 18 16,-16-35-16,-1 17 0,0-17 15,1-1-15,-19 1 0,36 0 16,-35-1-16,-36 1 31,-52-18-31,34 0 16,1 17-16,0-17 0,-1 0 15,19 0-15,-1 0 16,36 0-16</inkml:trace>
  <inkml:trace contextRef="#ctx0" brushRef="#br0" timeOffset="-202410.2">28028 9525 0,'-17'35'0,"34"-70"0,-34 106 16,17-54-16,0 18 16,17-35-16,1 0 15,-1 0-15,1-52 16,-18 34-1,0-53-15,0 36 16,-18 0-16,1-36 16,-1 54-16,18-1 15,0 36-15,0-1 16,18 19-16,-1-1 16,1 0-16,35 36 15,-35-54-15,52 19 16,-52-36-16,17 0 15,-17 0-15,-18-18 0,-18-35 16,1 35-16,-36-35 16,35 36-1,0-1-15,-17 1 16</inkml:trace>
  <inkml:trace contextRef="#ctx0" brushRef="#br0" timeOffset="-202177.46">28452 9296 0,'0'0'0,"0"17"16,0 1-16,0 0 16,0 17-16,0 0 0,17 36 15,1-36-15,-1 36 16,1-54-16,17 18 15,18-17 1,-35-18-16,0-18 16,-18-17-1</inkml:trace>
  <inkml:trace contextRef="#ctx0" brushRef="#br0" timeOffset="-202039.19">28522 9490 0,'0'0'0,"18"0"0,-1 0 16,1 0-16,17 0 16,-17 0-16,0-18 15,-1 18-15</inkml:trace>
  <inkml:trace contextRef="#ctx0" brushRef="#br0" timeOffset="-201911.35">28540 9278 0,'35'0'16,"-70"0"-16,105-18 0,-17 1 15,-18 17-15,-17 0 0,0-18 16</inkml:trace>
  <inkml:trace contextRef="#ctx0" brushRef="#br0" timeOffset="-199090.98">26564 10125 0,'0'0'0,"18"0"15,-1 0-15,72 0 16,-36 0-16,17 0 0,18 0 16,1-18-16,16 18 15,36 0-15,-17-18 0,176 18 16,-141-17-16,17 17 16,-17-18-16,-1 18 0,-16-17 15,122-1-15,-176 18 16,18 0-16,-88 0 15</inkml:trace>
  <inkml:trace contextRef="#ctx0" brushRef="#br0" timeOffset="-197434.48">17445 5345 0,'-18'-36'16,"18"19"0,18-1-1,17 0-15,0 1 0,18 17 0,18 0 16,-53 0-1,-1 17-15,1 1 0,-18 0 16,0 52-16,0-34 16,-18-19-16,18 18 0,0 1 15,0-1-15,0 0 0,18 1 16,-1-19-16,1 18 0,17 18 16,1-35-1,-1 17-15,-35-17 16,-18 0-1,1-18-15,-19 17 0,-17-17 16,18 18-16,-18-1 16,36-17-16</inkml:trace>
  <inkml:trace contextRef="#ctx0" brushRef="#br0" timeOffset="-197155.18">18062 5627 0,'0'0'0,"-17"35"0,-1 18 15,18-18-15,35 1 16,-17-36 0,17 0-16,0 0 0,18-36 15,-17 19-15,34-54 16,-52 36-16,-1-18 0,-17 18 15,-17-1-15,-54-34 16,18 52-16,0 18 16,18 0-16,-18 18 0,18-1 15,0 1-15,-1 0 0,36 35 16</inkml:trace>
  <inkml:trace contextRef="#ctx0" brushRef="#br0" timeOffset="-196877.67">18574 5415 0,'-53'35'16,"106"-70"-16,-124 106 0,54-18 16,17-36-16,35 36 15,0-35-15,0-1 0,1-17 16,52 0-16,-53 0 15,0-17-15,36-54 16,-89 18 0,-17-17-1,-35 35 1,17 17-16,17 18 0,1 0 0,-18 0 16,35 0-1</inkml:trace>
  <inkml:trace contextRef="#ctx0" brushRef="#br0" timeOffset="-196516.72">19050 5398 0,'0'0'15,"0"52"-15,18-16 0,-1-1 16,1 0-16,0-17 0,-1 0 0,1-18 15,-1 0-15,-34-36 16,-1-17 0,1 18-1,-19-35-15,36 34 16,0-34-16,18 34 16,17 19-16,18 17 15,35-18-15,-35 36 0,35 52 16,-70-34-1,0-1-15,-1 0 0,-17 0 16,-17 1-16,-19-19 16,1 19-16,-18-19 0,0 1 0,-35 0 15,53-18-15,0 0 16,52 0 0</inkml:trace>
  <inkml:trace contextRef="#ctx0" brushRef="#br0" timeOffset="-196237.46">19773 5415 0,'0'0'0,"18"0"0,52 0 15,-17 0 1,0 0-16,18 0 16,-18-17-16,0 17 0,0 0 0,-1-18 15,1 0-15,-53 1 16</inkml:trace>
  <inkml:trace contextRef="#ctx0" brushRef="#br0" timeOffset="-196021.89">20179 5186 0,'0'0'0,"53"0"0,35 35 15,-35-17-15,53 17 16,-53-17-16,-36-1 15,1 1-15,-18 35 16,-18-18-16,-70 18 16,53-18-16,-71 18 15,88-35-15,-17-18 16,17 18-16,1-18 0,-1 0 16</inkml:trace>
  <inkml:trace contextRef="#ctx0" brushRef="#br0" timeOffset="-195469.89">20761 5062 0,'0'-17'0,"0"34"0,18-34 16,52 17-1,-17 0-15,0 0 16,53 53-16,-71-18 15,0 0-15,-17 0 0,-18 18 16,-18 18 0,1-36-16,-19 1 0,1-1 0,-18 0 15,18-17 1,17-18-16,18 17 0,18-17 16,70 0-1,-35 0-15,53 0 16,-71 0-16,18 0 15</inkml:trace>
  <inkml:trace contextRef="#ctx0" brushRef="#br0" timeOffset="-194958.89">21572 5115 0,'36'53'16,"-19"-18"-16,1 54 15,0-54-15,17 53 16,-18-53-16,1 18 16,-18-35-16,-18-36 31,-17-35-15,0 18-16,0-35 15,17 17-15,0-36 16,18 37-16,53-1 15,-17 35-15,16 0 0,54 18 16,-53 0-16,0 36 16,35 17-1,-35-18-15,0 53 16,-53-53-16,0 1 0,0-1 16,-17-17-16,-19 17 15,-17-18-15,18 1 0,-18 0 0,18-1 16,-36-17-1,54 18-15,-19-36 16</inkml:trace>
  <inkml:trace contextRef="#ctx0" brushRef="#br0" timeOffset="-184588.15">18115 5450 0,'0'-17'15,"-17"17"17,-1 17-17,18 1-15,-18 17 16,18 1-16,0-19 0,18 36 15,-18-35-15</inkml:trace>
  <inkml:trace contextRef="#ctx0" brushRef="#br0" timeOffset="-182641.29">20020 5874 0,'18'0'31,"-1"0"0,1 0-31,0 0 16,-18 17-1,-18 19-15,0 17 16,1-18 0,-1 0-16,1 18 0,17-18 15,0 1-15,0-1 0,0 18 16,17-18-16,18 0 16,-17-17-16,0 17 15,-1-17-15,1 0 16,-18-1-16,18 36 15,-18-35-15,-18 17 16,0 36-16,18-36 16,-17 35-16,17-52 15,0 17-15,0-17 0,0 0 16,17-1-16</inkml:trace>
  <inkml:trace contextRef="#ctx0" brushRef="#br0" timeOffset="-182234.54">19738 6068 0,'0'17'16,"0"-34"-16,18 17 16,-1-18-1,18 1-15,-17-1 16,0 0-16,17 1 0,0-19 15,1 19-15,-19-1 16,1 0-16,0 18 0,17-17 16,-18 17-1,1 17 1,-18 1-16,35 35 16,-17-35-16,0-1 0,35 19 15,-36-19 1,1 1-16</inkml:trace>
  <inkml:trace contextRef="#ctx0" brushRef="#br0" timeOffset="-159500.15">5239 15363 0,'-18'0'15,"36"0"17,17-17-32,36 17 15,-36 0-15,88 0 16,-52 0-16,35 0 0,123 0 15,-88 0 1,18 0-16,176 0 16,-141 0-16,-18 0 0,1 0 15,140 0 1,-52 0-16,-142 0 0,-34-18 16,52 1-1,-106 17-15</inkml:trace>
  <inkml:trace contextRef="#ctx0" brushRef="#br0" timeOffset="-153689.46">7108 5997 0,'-17'0'16,"-1"-17"0,36 34 15,-1-17-16,1 18-15,17-18 16,-17 0-16,17 0 0,54 0 16,-54 0-16,18 0 15,0 0-15,17-18 0,-17 18 16,71 0 0,-72-17-16,19 17 15,0 0-15,-1-18 0,71 18 16,-70 0-16,17 0 0,-17 0 15,17 0-15,53 0 16,-71 0-16,1 18 16,0-18-16,-1 0 0,1 0 15,87 0-15,-87 0 16,88-18-16,-71 18 16,0-18-16,0 1 0,89 17 15,-36-18 1,0 18-1,-71 0-15,72 0 16,-72 0-16,1 0 0,-1 18 16,89-18-16,-88-18 15,17 18-15,-35 0 0,17-18 16,1 18-16,-36 0 16,18 18-1,-18-18-15,1 0 16,-19 18-16,18-18 0,36 0 15,-53 0-15,17 0 16,-35-18-16,-18 0 16</inkml:trace>
  <inkml:trace contextRef="#ctx0" brushRef="#br0" timeOffset="-152593.52">4463 10601 0,'17'0'32,"1"0"-32,0 0 15,17-18-15,0 18 0,18-17 16,-18-1-16,36 0 16,-36 18-16,53 0 15,-35 0-15,71 0 16,-71 0-1,17 0-15,89-17 16,-71 17-16,0-18 0,1 18 16,-1-17-16,18 17 15,-1-18-15,89 18 0,-88 0 16,106 0 0,-106 0-16,141 0 15,-124 18-15,1-18 16,-19 0-16,19 0 0,88 0 15,-107 0-15,89 0 16,-105 0-16,87 17 16,-88-17-16,-17 0 15,-18 18-15,17-18 0,36 0 16,-71-18-16,36 18 16,-36 0-16,18 0 15,-35 0 1,-36 18-1</inkml:trace>
  <inkml:trace contextRef="#ctx0" brushRef="#br2" timeOffset="-116768.86">16245 15081 0,'0'18'31,"0"0"-31,0-1 16,0 18-16,18-17 0,-18 17 15,0 1-15,18 17 0,-18-1 16,17 72-16,-17-36 15,18-17-15,-18 17 16,18 88-16,-18-88 16,17 1-16,-17-19 0,18 18 15,0 54-15,-1-72 16,-17 54 0,0-54-16,18-17 0,-18 18 0,0-18 15,17 17-15,-17-17 16,18 35-16,-18-35 15,18 0-15,-1-18 16,1-17-16,0 0 16,-1-1-1,1-17-15,17 0 16,0 0 0,1 0-1,-19 0-15,1 0 16,0 0-16,17 0 15,-17 0-15,-1 0 16,19 0-16,-19 0 0,36 0 16,-18 0-16,-17 0 15,35 18-15,-18-18 0,71 0 16,-53 0-16,53 0 16,-36 0-1,71 0-15,-88 0 16,18 0-16,88 0 15,-89 0-15,18 0 16,1 0-16,-19 0 0,18 0 0,1 0 16,69 17-16,-87-17 15,105 0 1,-88 18-16,89-18 16,-71 0-16,70 0 15,-70 0-15,88 0 16,-88 0-16,88 0 15,-106 0-15,18 0 16,-18 0-16,106 18 16,-106-18-16,89 0 15,-89 17-15,0-17 0,0 0 16,0 18-16,1-18 0,105 0 16,-106 0-1,88 0-15,-70 0 16,-18-18-16,0 18 0,89 0 15,-89 0-15,0 0 16,0 0-16,1 0 0,105 0 16,-106 0-1,18 0-15,-1-17 0,107 17 16,-106 0-16,0 0 16,0 0-16,-18 0 0,123 0 15,-105 0-15,106 17 16,-106-17-1,0 0-15,105 18 16,-105-18-16,123 0 16,-105 18-16,-18-18 0,17 0 15,-17 17-15,18-17 0,122 0 16,-122 0-16,123 0 16,-124 0-1,124 0-15,-106 0 16,106-17-16,-123 17 15,140 0-15,-140 0 16,-1-18-16,1 18 16,-1 0-16,124-18 15,-141 18-15,123-17 16,-123 17-16,88-18 16,0 0-1,-106 18-15,1 0 0,87-17 16,-105 17-16,70 0 15,-88 0-15,0 0 16,17 0-16,-35-18 16,-17 18-16,17 0 15,-17 0-15,0 0 0,-1 0 16,1-17-16,0 17 16,-1-18-1,1 0-15,-18 1 16,17-1-1,-17-17 1,0 17-16,0-35 16,0 36-16,0-54 15,0 18-15,-17-53 16,-1 53-16,1 0 16,-1 0-16,0 1 0,-17-54 15,0 53-15,-1-53 16,19 53-16,-1 0 15,-17-70-15,17-1 16,1 71-16,17-17 16,-18-1-16,0-70 15,1 71-15,-1-72 16,18 72-16,-18-54 16,1 89-16,17-18 15,0 0-15,-18 18 16,18-18-16,0 35 15,0 1-15,0-1 16,0 1 0,-18 17 15,1 0-15,-1 17-1,1 1-15,-36-1 16,35 1-16,-70 0 15,53-18-15,-18 0 16,-71 17-16,71-17 16,-17 18-16,-71-18 15,70 0-15,0 0 0,-17 18 16,18-18-16,-19 0 16,-69 0-16,70 0 15,-71 17-15,71-17 16,-89 0-16,71-17 15,-88 17-15,106 0 16,-106 0 0,106 0-16,-18 0 15,18 0-15,-18 17 0,18-17 0,-18 0 16,-106 18-16,89-18 16,17 0-16,0 0 0,-17 0 15,-124 0 1,123 18-16,19-18 0,-19 0 15,1-18-15,-107 18 16,107 0-16,-89 0 16,89 0-16,-1 0 0,-105 0 15,123 0-15,-141 0 16,141-18-16,-123 18 16,105-17-1,-87-1-15,87 18 16,19-18-16,-19 18 0,1 0 15,-124 0-15,123 0 16,-140 0 0,140 18-16,-140 0 15,140-18-15,-17 17 0,17-17 16,-17 18-16,-123 0 16,140-1-16,-123 1 15,124-1-15,-1-17 0,-105 18 16,0 0-1,105-1-15,18-17 16,-17 18-16,17-18 16,-17 18-16,17-18 0,-141 17 15,123 1-15,19 0 16,-142-18-16,141 17 16,-123-17-16,123 0 15,-106 0-15,106 0 16,18 0-16,-18 18 0,0-18 15,18 0-15,0 0 16,0 0-16,0 0 0,17 17 16,-88-17-16,106 0 15,-17 0-15,17 0 0,0 0 16,-18 18-16,18-18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23:19:29.45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4798 5433 0,'0'17'16,"17"-17"-16,1 0 15,0 0-15,-1 0 16,36-17 0,-35 17-16,17 0 15,0 0-15,-17 0 16,17 0-16,-17 0 0,17 0 15,-17 0-15,17 0 0,36 0 16,-36 0-16,53 0 16,-35 0-1,35 0-15,-35 0 16,53 0-16,-53 0 16,70 0-16,-70 0 15,71 0-15,-54 0 16,1 0-16,52 0 15,-52 0-15,70 0 16,-70 0-16,87 0 16,-87 0-16,88 0 15,-71 0-15,0 0 16,0 0-16,1 0 0,87-18 16,-70 18-1,70-17-15,-70 17 16,70 0-16,-87 0 15,-1 0-15,0 17 0,0-17 16,71 0 0,-53 0-16,70 18 15,-88-18-15,0 0 16,1 0-16,17 0 0,70 0 16,-88 0-16,106 0 15,-88 0-15,0 0 16,0-18-16,-1 18 0,1 0 15,0-17-15,0 17 0,106-18 16,-107 18-16,107 0 16,-106 0-16,123-18 15,-123 18-15,123 0 16,-105-17-16,88 17 16,-89 0-1,106-18-15,-123 18 16,0 18-16,0-18 0,0 0 15,105 0-15,-105 0 16,18 0-16,-19 0 0,1 0 16,0-18-16,106 18 15,-124 0-15,106 0 16,-88 0-16,88-18 16,-88 18-16,105-17 15,-105 17-15,106-18 16,-106 18-1,105-18-15,-105 18 16,-18-17-16,18 17 0,-18 0 16,18 0-16,88 0 15,-106 0-15,107 0 16,-107 0-16,88 0 16,-88 0-16,89 17 15,-89-17-15,88 18 16,-70 0-16,-18-18 15,89 17-15,-71-17 16,88 0-16,-89 0 16,89 18-1,-88-18-15,106 18 16,-106-18-16,123 17 16,-123-17-16,0 0 15,0 18-15,-1-18 0,107 18 16,-106-18-16,106 17 15,-107 1-15,125-1 16,-124 1-16,123-18 16,-123 0-16,105 18 15,-105-18-15,53 17 16,-71-17-16,36 18 16,-72-18-1,19 18-15,-36-18 16,1 0-16,-19 0 15,-17 17 1,0-34 0,-35-1-16,17 0 15,18 1-15,-35-19 16,17 1-16,-17-35 16,17 34-16,1-70 15,-1 54-15,18-19 16,-17 18-16,17-17 0,-18-54 15,18 71-15,0-70 16,-18 52-16,18 18 16,0-17-16,0 17 0,0-18 15,0 1-15,18-1 0,-18-70 16,18 70 0,-18 1-16,0 17 0,17-18 15,-17-34-15,0 69 16,-17-52-16,17 53 15,-36-36-15,19 36 16,-1 17 0,18-17-16,-18 17 0,-17 1 0,0-19 15,17 1-15,-17 18 16,-53-19 0,-36 19-16,54-1 0,-1 18 15,-105-18 1,-36-17-16,106 17 15,-17 18-15,-124-35 16,106 18-16,0-1 16,-18 0-16,0 1 0,-158-19 15,158 19-15,-18-1 0,-175 0 16,175 1 0,-193-18-16,176 35 15,-194-36-15,194 36 16,-212-17-16,194-1 15,-211 0 1,211 18-16,-211-17 16,194 17-16,-195 0 15,213 0-15,-230 0 16,229 0-16,0 0 16,-17 0-16,-194 17 15,194-17-15,-195 0 16,213 0-16,-1 18 0,0-18 15,1 0-15,-230 18 16,229-1-16,-17 1 0,17-18 16,-17 18-16,-1-1 15,19 1-15,-1-1 0,-211 19 16,211-36-16,0 17 16,18 1-16,0 0 0,-17-1 15,34-17-15,-193 36 16,-1-1-1,195-35-15,0 17 0,17-17 0,-159 36 16,160-36 0,16 17-16,1-17 0,-123 0 15,140 18-15,1-18 16,-1 0-16,-70-18 16,88 18-16,-52 0 15,87 0-15,1 0 16,-19-17-16,37 17 15,34 0-15,0 0 0,1-18 16,34 18 15,1 18-15,0-1-16,-18 19 16,0-19-16,17 1 15,-17 17-15,0 0 16,0 1-16,0-1 0,0 0 0,0 71 15,0-53 1,0 18-16,18 70 16,-18-53-16,-18 106 15,18-106-15,0 18 0,-17 70 16,17-70 0,0-18-16,0 18 0,0-18 15,17 54-15,-17-72 16,0 54-16,0-54 15,0 18-15,0-35 16,18 18-16,-18-36 16,17 18-1,1-18-15,0 1 16,-1-36-16,1 17 0,17-17 16,-17 0-16,17-17 0,0-1 15,36-17-15,-36 17 16,36-17-16,-36 35 15,18 0 1,-35 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5/2/20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5/2/20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1.png"/><Relationship Id="rId7" Type="http://schemas.openxmlformats.org/officeDocument/2006/relationships/customXml" Target="../ink/ink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clweb.org/anthology/N13-1090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customXml" Target="../ink/ink10.xml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30.png"/><Relationship Id="rId18" Type="http://schemas.openxmlformats.org/officeDocument/2006/relationships/image" Target="../media/image18.png"/><Relationship Id="rId3" Type="http://schemas.openxmlformats.org/officeDocument/2006/relationships/image" Target="../media/image32.png"/><Relationship Id="rId21" Type="http://schemas.openxmlformats.org/officeDocument/2006/relationships/image" Target="../media/image210.png"/><Relationship Id="rId7" Type="http://schemas.openxmlformats.org/officeDocument/2006/relationships/image" Target="../media/image73.png"/><Relationship Id="rId12" Type="http://schemas.openxmlformats.org/officeDocument/2006/relationships/image" Target="../media/image121.png"/><Relationship Id="rId17" Type="http://schemas.openxmlformats.org/officeDocument/2006/relationships/image" Target="../media/image17.png"/><Relationship Id="rId2" Type="http://schemas.openxmlformats.org/officeDocument/2006/relationships/image" Target="../media/image25.png"/><Relationship Id="rId16" Type="http://schemas.openxmlformats.org/officeDocument/2006/relationships/image" Target="../media/image1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111.png"/><Relationship Id="rId5" Type="http://schemas.openxmlformats.org/officeDocument/2006/relationships/image" Target="../media/image52.png"/><Relationship Id="rId15" Type="http://schemas.openxmlformats.org/officeDocument/2006/relationships/image" Target="../media/image150.png"/><Relationship Id="rId23" Type="http://schemas.openxmlformats.org/officeDocument/2006/relationships/image" Target="../media/image22.png"/><Relationship Id="rId10" Type="http://schemas.openxmlformats.org/officeDocument/2006/relationships/image" Target="../media/image100.png"/><Relationship Id="rId19" Type="http://schemas.openxmlformats.org/officeDocument/2006/relationships/image" Target="../media/image19.png"/><Relationship Id="rId4" Type="http://schemas.openxmlformats.org/officeDocument/2006/relationships/image" Target="../media/image42.png"/><Relationship Id="rId9" Type="http://schemas.openxmlformats.org/officeDocument/2006/relationships/image" Target="../media/image93.png"/><Relationship Id="rId14" Type="http://schemas.openxmlformats.org/officeDocument/2006/relationships/image" Target="../media/image140.png"/><Relationship Id="rId22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64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53.png"/><Relationship Id="rId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6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6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0.png"/><Relationship Id="rId7" Type="http://schemas.openxmlformats.org/officeDocument/2006/relationships/image" Target="../media/image110.png"/><Relationship Id="rId12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11" Type="http://schemas.openxmlformats.org/officeDocument/2006/relationships/customXml" Target="../ink/ink6.xml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91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Word representation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Analogies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16701" y="1032417"/>
            <a:ext cx="11016090" cy="3114189"/>
            <a:chOff x="516701" y="1032416"/>
            <a:chExt cx="11016090" cy="4560433"/>
          </a:xfrm>
        </p:grpSpPr>
        <p:grpSp>
          <p:nvGrpSpPr>
            <p:cNvPr id="40" name="Group 39"/>
            <p:cNvGrpSpPr/>
            <p:nvPr/>
          </p:nvGrpSpPr>
          <p:grpSpPr>
            <a:xfrm>
              <a:off x="589587" y="1032416"/>
              <a:ext cx="10802319" cy="4502110"/>
              <a:chOff x="621671" y="1224921"/>
              <a:chExt cx="10802319" cy="450211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621671" y="1362676"/>
                <a:ext cx="10802319" cy="4364355"/>
                <a:chOff x="650929" y="1508443"/>
                <a:chExt cx="10802319" cy="4364355"/>
              </a:xfrm>
            </p:grpSpPr>
            <p:cxnSp>
              <p:nvCxnSpPr>
                <p:cNvPr id="51" name="Straight Connector 50"/>
                <p:cNvCxnSpPr/>
                <p:nvPr/>
              </p:nvCxnSpPr>
              <p:spPr>
                <a:xfrm>
                  <a:off x="650929" y="2642213"/>
                  <a:ext cx="10802319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1828800" y="1508443"/>
                  <a:ext cx="0" cy="4364355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TextBox 44"/>
              <p:cNvSpPr txBox="1"/>
              <p:nvPr/>
            </p:nvSpPr>
            <p:spPr>
              <a:xfrm>
                <a:off x="8690124" y="1224921"/>
                <a:ext cx="10102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Apple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(456)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0186151" y="1224921"/>
                <a:ext cx="123783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Orange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(6257)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536171" y="1224921"/>
                <a:ext cx="107593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King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(4914)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777254" y="1224921"/>
                <a:ext cx="12731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Woman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(9853)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2215506" y="1224921"/>
                <a:ext cx="107593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Man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(5391)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097919" y="1224921"/>
                <a:ext cx="110639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Queen</a:t>
                </a:r>
              </a:p>
              <a:p>
                <a:pPr algn="ctr"/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(7157)</a:t>
                </a: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536031" y="2334719"/>
              <a:ext cx="12314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Gender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36031" y="3199785"/>
              <a:ext cx="994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Royal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36031" y="4064852"/>
              <a:ext cx="7264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Age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16701" y="4857421"/>
              <a:ext cx="8739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Food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309256" y="2303941"/>
                  <a:ext cx="7328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−1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256" y="2303941"/>
                  <a:ext cx="732893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2309256" y="3169007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.01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9256" y="3169007"/>
                  <a:ext cx="936475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/>
            <p:cNvSpPr txBox="1"/>
            <p:nvPr/>
          </p:nvSpPr>
          <p:spPr>
            <a:xfrm>
              <a:off x="2309256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0.03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09256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0.09</a:t>
              </a:r>
              <a:endParaRPr lang="en-US" sz="2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17213" y="2306236"/>
              <a:ext cx="367408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060960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060960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060960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0.01</a:t>
              </a:r>
              <a:endParaRPr lang="en-US" sz="28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675608" y="2303941"/>
              <a:ext cx="934871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-0.95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675608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0.93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675608" y="4034074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0.70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675608" y="4826643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/>
                <p:cNvSpPr txBox="1"/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0.97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7" name="TextBox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.95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86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/>
            <p:cNvSpPr txBox="1"/>
            <p:nvPr/>
          </p:nvSpPr>
          <p:spPr>
            <a:xfrm>
              <a:off x="7231568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0.69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231568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8983272" y="2303941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983272" y="3169007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-0.01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8983272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0.03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983272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0.95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0597920" y="2303941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597920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597920" y="4034074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-0.02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0597920" y="4826643"/>
              <a:ext cx="824265" cy="766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0.97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0" y="6486882"/>
            <a:ext cx="8529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Mikolov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2013, Linguistic regularities in continuous space word representations]</a:t>
            </a:r>
            <a:br>
              <a:rPr lang="en-US" sz="1600" dirty="0">
                <a:latin typeface="Century Schoolbook" charset="0"/>
                <a:ea typeface="Century Schoolbook" charset="0"/>
                <a:cs typeface="Century Schoolbook" charset="0"/>
                <a:hlinkClick r:id="rId6"/>
              </a:rPr>
            </a:br>
            <a:endParaRPr lang="en-US" sz="1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0AC6FC9-1F36-4477-8D88-792110265986}"/>
                  </a:ext>
                </a:extLst>
              </p14:cNvPr>
              <p14:cNvContentPartPr/>
              <p14:nvPr/>
            </p14:nvContentPartPr>
            <p14:xfrm>
              <a:off x="762120" y="1809720"/>
              <a:ext cx="9379080" cy="4832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0AC6FC9-1F36-4477-8D88-7921102659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2760" y="1800360"/>
                <a:ext cx="9397800" cy="48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3510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Analogies using word vectors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5642" y="1508443"/>
            <a:ext cx="4010526" cy="3384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8327897" y="348779"/>
            <a:ext cx="3565458" cy="2851863"/>
            <a:chOff x="421862" y="1371660"/>
            <a:chExt cx="4478472" cy="3260507"/>
          </a:xfrm>
        </p:grpSpPr>
        <p:grpSp>
          <p:nvGrpSpPr>
            <p:cNvPr id="60" name="Group 59"/>
            <p:cNvGrpSpPr/>
            <p:nvPr/>
          </p:nvGrpSpPr>
          <p:grpSpPr>
            <a:xfrm>
              <a:off x="3176331" y="1541496"/>
              <a:ext cx="1724003" cy="1374289"/>
              <a:chOff x="3518411" y="1443550"/>
              <a:chExt cx="1724003" cy="1374289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4456751" y="2293478"/>
                <a:ext cx="785663" cy="524361"/>
                <a:chOff x="4772146" y="2667625"/>
                <a:chExt cx="785663" cy="524361"/>
              </a:xfrm>
            </p:grpSpPr>
            <p:sp>
              <p:nvSpPr>
                <p:cNvPr id="105" name="Oval 104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4772146" y="2734544"/>
                  <a:ext cx="785663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fish</a:t>
                  </a:r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4283797" y="1443550"/>
                <a:ext cx="751434" cy="501051"/>
                <a:chOff x="4490735" y="1337734"/>
                <a:chExt cx="751434" cy="501051"/>
              </a:xfrm>
            </p:grpSpPr>
            <p:sp>
              <p:nvSpPr>
                <p:cNvPr id="103" name="Oval 102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104" name="TextBox 103"/>
                <p:cNvSpPr txBox="1"/>
                <p:nvPr/>
              </p:nvSpPr>
              <p:spPr>
                <a:xfrm>
                  <a:off x="4490735" y="1337734"/>
                  <a:ext cx="751434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dog</a:t>
                  </a:r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3518411" y="2040004"/>
                <a:ext cx="710913" cy="457442"/>
                <a:chOff x="3565283" y="2348017"/>
                <a:chExt cx="710913" cy="457442"/>
              </a:xfrm>
            </p:grpSpPr>
            <p:sp>
              <p:nvSpPr>
                <p:cNvPr id="101" name="Oval 100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3565283" y="2348017"/>
                  <a:ext cx="678948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cat</a:t>
                  </a:r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2785347" y="3233486"/>
              <a:ext cx="2060747" cy="1398681"/>
              <a:chOff x="3399437" y="3304288"/>
              <a:chExt cx="2060747" cy="1398681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4416794" y="3304288"/>
                <a:ext cx="1043390" cy="594602"/>
                <a:chOff x="4565633" y="2210183"/>
                <a:chExt cx="1043390" cy="594602"/>
              </a:xfrm>
            </p:grpSpPr>
            <p:sp>
              <p:nvSpPr>
                <p:cNvPr id="96" name="Oval 95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4565633" y="2210183"/>
                  <a:ext cx="1043390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apple</a:t>
                  </a: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3399437" y="3595385"/>
                <a:ext cx="1073591" cy="457442"/>
                <a:chOff x="3787013" y="1421995"/>
                <a:chExt cx="1073591" cy="457442"/>
              </a:xfrm>
            </p:grpSpPr>
            <p:sp>
              <p:nvSpPr>
                <p:cNvPr id="94" name="Oval 93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3787013" y="1421995"/>
                  <a:ext cx="1073591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Century Schoolbook" charset="0"/>
                      <a:ea typeface="Century Schoolbook" charset="0"/>
                      <a:cs typeface="Century Schoolbook" charset="0"/>
                    </a:rPr>
                    <a:t>grape</a:t>
                  </a:r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>
                <a:off x="3476465" y="4245527"/>
                <a:ext cx="1246751" cy="457442"/>
                <a:chOff x="3102452" y="2294177"/>
                <a:chExt cx="1246751" cy="457442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3102452" y="2294177"/>
                  <a:ext cx="1246751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orange</a:t>
                  </a:r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421862" y="3307976"/>
              <a:ext cx="2087243" cy="1324190"/>
              <a:chOff x="1052843" y="4153317"/>
              <a:chExt cx="2087243" cy="132419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2194471" y="4664898"/>
                <a:ext cx="858832" cy="457442"/>
                <a:chOff x="5030636" y="2568585"/>
                <a:chExt cx="858832" cy="457442"/>
              </a:xfrm>
            </p:grpSpPr>
            <p:sp>
              <p:nvSpPr>
                <p:cNvPr id="87" name="Oval 86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5138035" y="2568585"/>
                  <a:ext cx="751433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one</a:t>
                  </a:r>
                </a:p>
              </p:txBody>
            </p:sp>
          </p:grpSp>
          <p:grpSp>
            <p:nvGrpSpPr>
              <p:cNvPr id="78" name="Group 77"/>
              <p:cNvGrpSpPr/>
              <p:nvPr/>
            </p:nvGrpSpPr>
            <p:grpSpPr>
              <a:xfrm>
                <a:off x="1052843" y="4153317"/>
                <a:ext cx="1019229" cy="515726"/>
                <a:chOff x="3937508" y="1323059"/>
                <a:chExt cx="1019229" cy="515726"/>
              </a:xfrm>
            </p:grpSpPr>
            <p:sp>
              <p:nvSpPr>
                <p:cNvPr id="85" name="Oval 84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3937508" y="1323059"/>
                  <a:ext cx="1019229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three</a:t>
                  </a:r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1424190" y="5008943"/>
                <a:ext cx="767542" cy="468564"/>
                <a:chOff x="3547461" y="2416825"/>
                <a:chExt cx="767542" cy="468564"/>
              </a:xfrm>
            </p:grpSpPr>
            <p:sp>
              <p:nvSpPr>
                <p:cNvPr id="83" name="Oval 82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3547461" y="2427947"/>
                  <a:ext cx="767542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two</a:t>
                  </a:r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>
                <a:off x="2216901" y="4193894"/>
                <a:ext cx="923185" cy="457442"/>
                <a:chOff x="4139036" y="2124092"/>
                <a:chExt cx="923185" cy="457442"/>
              </a:xfrm>
            </p:grpSpPr>
            <p:sp>
              <p:nvSpPr>
                <p:cNvPr id="81" name="Oval 80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4222194" y="2124092"/>
                  <a:ext cx="840027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Century Schoolbook" charset="0"/>
                      <a:ea typeface="Century Schoolbook" charset="0"/>
                      <a:cs typeface="Century Schoolbook" charset="0"/>
                    </a:rPr>
                    <a:t>four</a:t>
                  </a:r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>
              <a:off x="432898" y="1371660"/>
              <a:ext cx="2518230" cy="1573887"/>
              <a:chOff x="486092" y="1940981"/>
              <a:chExt cx="2518230" cy="1573887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486092" y="2333956"/>
                <a:ext cx="894391" cy="522864"/>
                <a:chOff x="4430790" y="2281921"/>
                <a:chExt cx="894391" cy="522864"/>
              </a:xfrm>
            </p:grpSpPr>
            <p:sp>
              <p:nvSpPr>
                <p:cNvPr id="75" name="Oval 74"/>
                <p:cNvSpPr/>
                <p:nvPr/>
              </p:nvSpPr>
              <p:spPr>
                <a:xfrm>
                  <a:off x="5030636" y="2667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4430790" y="2281921"/>
                  <a:ext cx="894391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king</a:t>
                  </a:r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855308" y="1940981"/>
                <a:ext cx="894392" cy="467125"/>
                <a:chOff x="4031719" y="1371660"/>
                <a:chExt cx="894392" cy="467125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4031719" y="1371660"/>
                  <a:ext cx="894392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man</a:t>
                  </a:r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806677" y="3037611"/>
                <a:ext cx="1127956" cy="477257"/>
                <a:chOff x="3367070" y="2416825"/>
                <a:chExt cx="1127956" cy="477257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4139036" y="24168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3367070" y="2436640"/>
                  <a:ext cx="1127956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>
                      <a:latin typeface="Century Schoolbook" charset="0"/>
                      <a:ea typeface="Century Schoolbook" charset="0"/>
                      <a:cs typeface="Century Schoolbook" charset="0"/>
                    </a:rPr>
                    <a:t>queen</a:t>
                  </a:r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1699179" y="2253937"/>
                <a:ext cx="1305143" cy="503400"/>
                <a:chOff x="4458416" y="1335385"/>
                <a:chExt cx="1305143" cy="503400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4691036" y="17016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458416" y="1335385"/>
                  <a:ext cx="1305143" cy="4574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woman</a:t>
                  </a:r>
                </a:p>
              </p:txBody>
            </p:sp>
          </p:grpSp>
        </p:grpSp>
        <p:sp>
          <p:nvSpPr>
            <p:cNvPr id="64" name="Rectangle 63"/>
            <p:cNvSpPr/>
            <p:nvPr/>
          </p:nvSpPr>
          <p:spPr>
            <a:xfrm>
              <a:off x="515303" y="1508442"/>
              <a:ext cx="4249203" cy="3071935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32754" y="3840466"/>
                <a:ext cx="5184433" cy="624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𝑚𝑎𝑛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𝑤𝑜𝑚𝑎𝑛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≈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𝑘𝑖𝑛𝑔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?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754" y="3840466"/>
                <a:ext cx="5184433" cy="6247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A5FB4B-D5F4-4A88-B97A-8171892C7FBD}"/>
                  </a:ext>
                </a:extLst>
              </p14:cNvPr>
              <p14:cNvContentPartPr/>
              <p14:nvPr/>
            </p14:nvContentPartPr>
            <p14:xfrm>
              <a:off x="1333440" y="1758960"/>
              <a:ext cx="9811080" cy="488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A5FB4B-D5F4-4A88-B97A-8171892C7F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4080" y="1749600"/>
                <a:ext cx="9829800" cy="490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429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Cosine similarity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19892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592737" y="1277610"/>
                <a:ext cx="5945154" cy="624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𝑠𝑖𝑚</m:t>
                      </m:r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𝑤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𝑘𝑖𝑛𝑔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𝑚𝑎𝑛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𝑤𝑜𝑚𝑎𝑛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737" y="1277610"/>
                <a:ext cx="5945154" cy="6247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040894" y="2760973"/>
            <a:ext cx="3685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Man:Woman as Boy:Girl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40894" y="3253416"/>
            <a:ext cx="4993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Ottawa:Canada as Nairobi:Kenya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40894" y="3745859"/>
            <a:ext cx="3690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Big:Bigger as Tall:Taller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0894" y="4238301"/>
            <a:ext cx="407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Yen:Japan as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Ruble:Russia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8399501-8F02-4D81-826A-92DB3FF91800}"/>
                  </a:ext>
                </a:extLst>
              </p14:cNvPr>
              <p14:cNvContentPartPr/>
              <p14:nvPr/>
            </p14:nvContentPartPr>
            <p14:xfrm>
              <a:off x="1467000" y="990720"/>
              <a:ext cx="6178680" cy="1028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8399501-8F02-4D81-826A-92DB3FF918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7640" y="981360"/>
                <a:ext cx="6197400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22C211E-D7F0-473E-9F2B-6B98E2497F5F}"/>
                  </a:ext>
                </a:extLst>
              </p14:cNvPr>
              <p14:cNvContentPartPr/>
              <p14:nvPr/>
            </p14:nvContentPartPr>
            <p14:xfrm>
              <a:off x="825480" y="1542960"/>
              <a:ext cx="5302800" cy="4737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22C211E-D7F0-473E-9F2B-6B98E2497F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6120" y="1533600"/>
                <a:ext cx="5321520" cy="47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65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Embedding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034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Embedding matrix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472" y="5935579"/>
            <a:ext cx="10378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 practice,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use specialized function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to look up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an embedding.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F61D1F5-4C34-40CE-B8F4-1861D9EBAC05}"/>
                  </a:ext>
                </a:extLst>
              </p14:cNvPr>
              <p14:cNvContentPartPr/>
              <p14:nvPr/>
            </p14:nvContentPartPr>
            <p14:xfrm>
              <a:off x="291960" y="495360"/>
              <a:ext cx="11627280" cy="6280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F61D1F5-4C34-40CE-B8F4-1861D9EBAC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00" y="486000"/>
                <a:ext cx="11646000" cy="629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027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Learning word embeddings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281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language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557" y="1113318"/>
            <a:ext cx="889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       want         a      glass       of        orange    ______.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8968" y="1644741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4343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68" y="1644741"/>
                <a:ext cx="933269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90362" y="1644741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9665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62" y="1644741"/>
                <a:ext cx="933269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41173" y="1644741"/>
                <a:ext cx="423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173" y="1644741"/>
                <a:ext cx="423513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15593" y="1644740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3852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593" y="1644740"/>
                <a:ext cx="933269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44773" y="1644740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6163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773" y="1644740"/>
                <a:ext cx="933269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679564" y="1644739"/>
                <a:ext cx="9332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6257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564" y="1644739"/>
                <a:ext cx="933269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/>
          <p:cNvGrpSpPr/>
          <p:nvPr/>
        </p:nvGrpSpPr>
        <p:grpSpPr>
          <a:xfrm>
            <a:off x="593557" y="2258646"/>
            <a:ext cx="1314784" cy="4031734"/>
            <a:chOff x="593557" y="2258646"/>
            <a:chExt cx="1314784" cy="4031734"/>
          </a:xfrm>
        </p:grpSpPr>
        <p:sp>
          <p:nvSpPr>
            <p:cNvPr id="12" name="TextBox 11"/>
            <p:cNvSpPr txBox="1"/>
            <p:nvPr/>
          </p:nvSpPr>
          <p:spPr>
            <a:xfrm>
              <a:off x="593557" y="2258646"/>
              <a:ext cx="3305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I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3557" y="3038430"/>
              <a:ext cx="10230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want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3557" y="3652486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3557" y="4357377"/>
              <a:ext cx="10246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glass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3557" y="5062268"/>
              <a:ext cx="4844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of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3557" y="5767160"/>
              <a:ext cx="1314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  <a:endParaRPr lang="en-US" sz="28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323631" y="2289424"/>
                <a:ext cx="9372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4343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2289424"/>
                <a:ext cx="937243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23631" y="3069208"/>
                <a:ext cx="9330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9665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3069208"/>
                <a:ext cx="933076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323631" y="3683264"/>
                <a:ext cx="5428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3683264"/>
                <a:ext cx="542841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323631" y="4388155"/>
                <a:ext cx="939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3852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4388155"/>
                <a:ext cx="939488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323631" y="5093046"/>
                <a:ext cx="939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6163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5093046"/>
                <a:ext cx="939488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323631" y="5797938"/>
                <a:ext cx="9394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6257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31" y="5797938"/>
                <a:ext cx="939488" cy="461665"/>
              </a:xfrm>
              <a:prstGeom prst="rect">
                <a:avLst/>
              </a:prstGeom>
              <a:blipFill rotWithShape="0">
                <a:blip r:embed="rId1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3564686" y="252025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64686" y="330004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564686" y="391409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564686" y="4618987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564686" y="5323878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564686" y="602877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723349" y="228942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2289424"/>
                <a:ext cx="521424" cy="46166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723349" y="306920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3069208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723349" y="368326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3683264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723349" y="4388155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4388155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723349" y="500071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5000714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723349" y="579793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349" y="5797938"/>
                <a:ext cx="521424" cy="46166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>
            <a:off x="5531560" y="252025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531560" y="330004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531560" y="3914096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531560" y="4618987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531560" y="5323878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531560" y="6028770"/>
            <a:ext cx="81754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690223" y="228942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4343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2289424"/>
                <a:ext cx="521424" cy="461665"/>
              </a:xfrm>
              <a:prstGeom prst="rect">
                <a:avLst/>
              </a:prstGeom>
              <a:blipFill rotWithShape="0">
                <a:blip r:embed="rId16"/>
                <a:stretch>
                  <a:fillRect r="-58140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690223" y="306920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9665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3069208"/>
                <a:ext cx="521424" cy="461665"/>
              </a:xfrm>
              <a:prstGeom prst="rect">
                <a:avLst/>
              </a:prstGeom>
              <a:blipFill rotWithShape="0">
                <a:blip r:embed="rId17"/>
                <a:stretch>
                  <a:fillRect r="-56977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690223" y="368326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3683264"/>
                <a:ext cx="521424" cy="461665"/>
              </a:xfrm>
              <a:prstGeom prst="rect">
                <a:avLst/>
              </a:prstGeom>
              <a:blipFill rotWithShape="0">
                <a:blip r:embed="rId1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690223" y="4388155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3852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4388155"/>
                <a:ext cx="521424" cy="461665"/>
              </a:xfrm>
              <a:prstGeom prst="rect">
                <a:avLst/>
              </a:prstGeom>
              <a:blipFill rotWithShape="0">
                <a:blip r:embed="rId19"/>
                <a:stretch>
                  <a:fillRect r="-58140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690223" y="5000714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6163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5000714"/>
                <a:ext cx="521424" cy="461665"/>
              </a:xfrm>
              <a:prstGeom prst="rect">
                <a:avLst/>
              </a:prstGeom>
              <a:blipFill rotWithShape="0">
                <a:blip r:embed="rId20"/>
                <a:stretch>
                  <a:fillRect r="-58140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690223" y="5797938"/>
                <a:ext cx="5214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6257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223" y="5797938"/>
                <a:ext cx="521424" cy="461665"/>
              </a:xfrm>
              <a:prstGeom prst="rect">
                <a:avLst/>
              </a:prstGeom>
              <a:blipFill rotWithShape="0">
                <a:blip r:embed="rId21"/>
                <a:stretch>
                  <a:fillRect r="-58140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6297" y="6480433"/>
            <a:ext cx="5865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Bengio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2003, A neural probabilistic language model]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9B36058-BAE8-4DCE-8F10-FC5CBFB2DDED}"/>
                  </a:ext>
                </a:extLst>
              </p14:cNvPr>
              <p14:cNvContentPartPr/>
              <p14:nvPr/>
            </p14:nvContentPartPr>
            <p14:xfrm>
              <a:off x="190440" y="552600"/>
              <a:ext cx="11487600" cy="6172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9B36058-BAE8-4DCE-8F10-FC5CBFB2DDE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1080" y="543240"/>
                <a:ext cx="11506320" cy="619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52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31" grpId="0"/>
      <p:bldP spid="32" grpId="0"/>
      <p:bldP spid="33" grpId="0"/>
      <p:bldP spid="34" grpId="0"/>
      <p:bldP spid="35" grpId="0"/>
      <p:bldP spid="36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Other context/target pairs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557" y="1113318"/>
            <a:ext cx="10903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juice to go along with my cereal.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57630" y="2272024"/>
            <a:ext cx="3927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Context: Last 4 words.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954614" y="3107565"/>
            <a:ext cx="3942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4 words on left &amp; right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54614" y="3994294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Last 1 word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954614" y="4881023"/>
            <a:ext cx="2632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Nearby 1 word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3083C1-4BB6-49D7-AEDB-6596B2DF0BE0}"/>
                  </a:ext>
                </a:extLst>
              </p14:cNvPr>
              <p14:cNvContentPartPr/>
              <p14:nvPr/>
            </p14:nvContentPartPr>
            <p14:xfrm>
              <a:off x="1574640" y="844560"/>
              <a:ext cx="10560600" cy="4978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3083C1-4BB6-49D7-AEDB-6596B2DF0B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5280" y="835200"/>
                <a:ext cx="10579320" cy="499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72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Word2Vec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111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Skip-grams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557" y="1113318"/>
            <a:ext cx="955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juice to go along with my cereal.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97" y="6480433"/>
            <a:ext cx="8008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Mikolov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2013. Efficient estimation of word representations in vector space.]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FB4FCA0-6AB3-476E-ACC1-485FEA7C5F57}"/>
                  </a:ext>
                </a:extLst>
              </p14:cNvPr>
              <p14:cNvContentPartPr/>
              <p14:nvPr/>
            </p14:nvContentPartPr>
            <p14:xfrm>
              <a:off x="2470320" y="1663560"/>
              <a:ext cx="6216840" cy="5055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FB4FCA0-6AB3-476E-ACC1-485FEA7C5F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0960" y="1654200"/>
                <a:ext cx="6235560" cy="507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2822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Word representation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2852" y="1075802"/>
            <a:ext cx="467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V = [a,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aaron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mr-IN" sz="24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zulu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, &lt;UNK&gt;]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22852" y="1745037"/>
            <a:ext cx="3095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1-hot representation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19261" y="2466183"/>
            <a:ext cx="1010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Apple</a:t>
            </a:r>
          </a:p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(456)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744576" y="2466183"/>
            <a:ext cx="12378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Orange</a:t>
            </a:r>
          </a:p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(6257)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16709" y="2649191"/>
            <a:ext cx="466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______.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616708" y="3159400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apple______.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506726" y="2476898"/>
            <a:ext cx="1075936" cy="4421403"/>
            <a:chOff x="2506726" y="2476898"/>
            <a:chExt cx="1075936" cy="4421403"/>
          </a:xfrm>
        </p:grpSpPr>
        <p:sp>
          <p:nvSpPr>
            <p:cNvPr id="80" name="TextBox 79"/>
            <p:cNvSpPr txBox="1"/>
            <p:nvPr/>
          </p:nvSpPr>
          <p:spPr>
            <a:xfrm>
              <a:off x="2506726" y="2476898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(4914)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2648848" y="3307895"/>
                  <a:ext cx="706604" cy="35904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8848" y="3307895"/>
                  <a:ext cx="706604" cy="359040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1218518" y="2466183"/>
            <a:ext cx="1273105" cy="4442441"/>
            <a:chOff x="1218518" y="2466183"/>
            <a:chExt cx="1273105" cy="4442441"/>
          </a:xfrm>
        </p:grpSpPr>
        <p:sp>
          <p:nvSpPr>
            <p:cNvPr id="79" name="TextBox 78"/>
            <p:cNvSpPr txBox="1"/>
            <p:nvPr/>
          </p:nvSpPr>
          <p:spPr>
            <a:xfrm>
              <a:off x="1218518" y="2466183"/>
              <a:ext cx="12731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Woman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(9853)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1488028" y="3307895"/>
                  <a:ext cx="706604" cy="36007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8028" y="3307895"/>
                  <a:ext cx="706604" cy="360072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127479" y="2476898"/>
            <a:ext cx="1075936" cy="4431725"/>
            <a:chOff x="127479" y="2476898"/>
            <a:chExt cx="1075936" cy="4431725"/>
          </a:xfrm>
        </p:grpSpPr>
        <p:sp>
          <p:nvSpPr>
            <p:cNvPr id="77" name="TextBox 76"/>
            <p:cNvSpPr txBox="1"/>
            <p:nvPr/>
          </p:nvSpPr>
          <p:spPr>
            <a:xfrm>
              <a:off x="127479" y="2476898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(5391)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351092" y="3307894"/>
                  <a:ext cx="699359" cy="36007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mr-IN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092" y="3307894"/>
                  <a:ext cx="699359" cy="360072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3597765" y="2476898"/>
            <a:ext cx="1106393" cy="4431725"/>
            <a:chOff x="3597765" y="2476898"/>
            <a:chExt cx="1106393" cy="4431725"/>
          </a:xfrm>
        </p:grpSpPr>
        <p:sp>
          <p:nvSpPr>
            <p:cNvPr id="82" name="TextBox 81"/>
            <p:cNvSpPr txBox="1"/>
            <p:nvPr/>
          </p:nvSpPr>
          <p:spPr>
            <a:xfrm>
              <a:off x="3597765" y="2476898"/>
              <a:ext cx="11063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Queen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(7157)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3812871" y="3307894"/>
                  <a:ext cx="706604" cy="36007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mr-I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mr-IN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mr-IN" sz="2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2200" dirty="0"/>
                </a:p>
                <a:p>
                  <a:endParaRPr lang="en-US" sz="2200" dirty="0"/>
                </a:p>
                <a:p>
                  <a:endParaRPr lang="en-US" sz="22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2871" y="3307894"/>
                  <a:ext cx="706604" cy="360072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4871065" y="3320397"/>
                <a:ext cx="706604" cy="3588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mr-IN" sz="22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mr-I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065" y="3320397"/>
                <a:ext cx="706604" cy="358822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6010193" y="3307894"/>
                <a:ext cx="706604" cy="3600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2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mr-I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mr-IN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/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193" y="3307894"/>
                <a:ext cx="706604" cy="36007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D817236-C5B3-47F3-BB36-C34A296738CF}"/>
                  </a:ext>
                </a:extLst>
              </p14:cNvPr>
              <p14:cNvContentPartPr/>
              <p14:nvPr/>
            </p14:nvContentPartPr>
            <p14:xfrm>
              <a:off x="190440" y="1073160"/>
              <a:ext cx="11792520" cy="558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D817236-C5B3-47F3-BB36-C34A296738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1080" y="1063800"/>
                <a:ext cx="11811240" cy="560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241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83" grpId="0"/>
      <p:bldP spid="85" grpId="0"/>
      <p:bldP spid="22" grpId="0"/>
      <p:bldP spid="86" grpId="0"/>
      <p:bldP spid="97" grpId="0"/>
      <p:bldP spid="9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3557" y="1113318"/>
            <a:ext cx="4132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Vocab size = 10,000k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5001307-A2EF-4571-9841-C2B5815F324B}"/>
                  </a:ext>
                </a:extLst>
              </p14:cNvPr>
              <p14:cNvContentPartPr/>
              <p14:nvPr/>
            </p14:nvContentPartPr>
            <p14:xfrm>
              <a:off x="1066680" y="1619280"/>
              <a:ext cx="11011320" cy="488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5001307-A2EF-4571-9841-C2B5815F32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7320" y="1609920"/>
                <a:ext cx="11030040" cy="490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0198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Problems with softmax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3557" y="1508443"/>
                <a:ext cx="4449873" cy="1611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𝑡</m:t>
                          </m:r>
                        </m:e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60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10,000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57" y="1508443"/>
                <a:ext cx="4449873" cy="16115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4703" y="4333113"/>
                <a:ext cx="50355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How to sample the context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03" y="4333113"/>
                <a:ext cx="5035546" cy="523220"/>
              </a:xfrm>
              <a:prstGeom prst="rect">
                <a:avLst/>
              </a:prstGeom>
              <a:blipFill>
                <a:blip r:embed="rId3"/>
                <a:stretch>
                  <a:fillRect l="-2421" t="-15116" r="-1574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01891A-753A-4F42-89FF-849727637B53}"/>
                  </a:ext>
                </a:extLst>
              </p14:cNvPr>
              <p14:cNvContentPartPr/>
              <p14:nvPr/>
            </p14:nvContentPartPr>
            <p14:xfrm>
              <a:off x="692280" y="1028880"/>
              <a:ext cx="11157120" cy="3086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01891A-753A-4F42-89FF-849727637B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920" y="1019520"/>
                <a:ext cx="11175840" cy="31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7C7D53-517C-4D78-ABE1-E55E66C83611}"/>
                  </a:ext>
                </a:extLst>
              </p14:cNvPr>
              <p14:cNvContentPartPr/>
              <p14:nvPr/>
            </p14:nvContentPartPr>
            <p14:xfrm>
              <a:off x="1625760" y="1149480"/>
              <a:ext cx="7493040" cy="535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7C7D53-517C-4D78-ABE1-E55E66C836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6400" y="1140120"/>
                <a:ext cx="7511760" cy="537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837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Negative sampling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66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Defining a new learning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0976" y="1185277"/>
            <a:ext cx="11098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juice to go along with my cereal.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97" y="6480433"/>
            <a:ext cx="9530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Mikolov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2013. Distributed representation of words and phrases and their compositionality]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414409-E907-4A2F-9393-CF89C94A7D33}"/>
                  </a:ext>
                </a:extLst>
              </p14:cNvPr>
              <p14:cNvContentPartPr/>
              <p14:nvPr/>
            </p14:nvContentPartPr>
            <p14:xfrm>
              <a:off x="2666880" y="1009800"/>
              <a:ext cx="7728480" cy="5651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414409-E907-4A2F-9393-CF89C94A7D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7520" y="1000440"/>
                <a:ext cx="7747200" cy="567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3115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7577" y="1216055"/>
            <a:ext cx="187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83647" y="940626"/>
                <a:ext cx="3423565" cy="12532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10,000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647" y="940626"/>
                <a:ext cx="3423565" cy="12532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/>
          <p:cNvGrpSpPr/>
          <p:nvPr/>
        </p:nvGrpSpPr>
        <p:grpSpPr>
          <a:xfrm>
            <a:off x="8522207" y="1508442"/>
            <a:ext cx="3511483" cy="2185891"/>
            <a:chOff x="8376859" y="2060642"/>
            <a:chExt cx="3660994" cy="3142642"/>
          </a:xfrm>
        </p:grpSpPr>
        <p:sp>
          <p:nvSpPr>
            <p:cNvPr id="7" name="TextBox 6"/>
            <p:cNvSpPr txBox="1"/>
            <p:nvPr/>
          </p:nvSpPr>
          <p:spPr>
            <a:xfrm>
              <a:off x="8376859" y="2060642"/>
              <a:ext cx="1273831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context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765922" y="2079955"/>
              <a:ext cx="927881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word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454604" y="262564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54604" y="3087306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54604" y="354897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882941" y="2691515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juice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82941" y="3156642"/>
              <a:ext cx="851003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882941" y="3617264"/>
              <a:ext cx="8467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book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799119" y="2079955"/>
              <a:ext cx="1238734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target?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882941" y="4078929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the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882941" y="4539551"/>
              <a:ext cx="459929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of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454604" y="4010636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54604" y="447230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1367543" y="2774801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2774801"/>
                  <a:ext cx="259089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1367543" y="3255545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3255545"/>
                  <a:ext cx="2590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250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1367543" y="3736289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3736289"/>
                  <a:ext cx="2590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250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1367543" y="4697778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4697778"/>
                  <a:ext cx="259089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2500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11367543" y="4217033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4217033"/>
                  <a:ext cx="259089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2500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C33FE35-036C-4A81-85BD-151748A7E01E}"/>
                  </a:ext>
                </a:extLst>
              </p14:cNvPr>
              <p14:cNvContentPartPr/>
              <p14:nvPr/>
            </p14:nvContentPartPr>
            <p14:xfrm>
              <a:off x="907920" y="622440"/>
              <a:ext cx="11144880" cy="6121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C33FE35-036C-4A81-85BD-151748A7E0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8560" y="613080"/>
                <a:ext cx="11163600" cy="614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822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Selecting negative examples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1D0E87C-9AC2-48AC-81B7-09F8D27287B2}"/>
              </a:ext>
            </a:extLst>
          </p:cNvPr>
          <p:cNvGrpSpPr/>
          <p:nvPr/>
        </p:nvGrpSpPr>
        <p:grpSpPr>
          <a:xfrm>
            <a:off x="2244975" y="1435133"/>
            <a:ext cx="3511483" cy="2185891"/>
            <a:chOff x="8376859" y="2060642"/>
            <a:chExt cx="3660994" cy="314264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041D9A-881A-4CD3-94E9-45849B8DE375}"/>
                </a:ext>
              </a:extLst>
            </p:cNvPr>
            <p:cNvSpPr txBox="1"/>
            <p:nvPr/>
          </p:nvSpPr>
          <p:spPr>
            <a:xfrm>
              <a:off x="8376859" y="2060642"/>
              <a:ext cx="1273831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context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8EE6E-0E99-4428-B76C-91FA4860B58D}"/>
                </a:ext>
              </a:extLst>
            </p:cNvPr>
            <p:cNvSpPr txBox="1"/>
            <p:nvPr/>
          </p:nvSpPr>
          <p:spPr>
            <a:xfrm>
              <a:off x="9765922" y="2079955"/>
              <a:ext cx="927881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word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066135-08A3-43E1-BEF5-AA280DBDB7DE}"/>
                </a:ext>
              </a:extLst>
            </p:cNvPr>
            <p:cNvSpPr txBox="1"/>
            <p:nvPr/>
          </p:nvSpPr>
          <p:spPr>
            <a:xfrm>
              <a:off x="8454604" y="262564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2C33FD7-8E32-45E3-B66F-92C814715D73}"/>
                </a:ext>
              </a:extLst>
            </p:cNvPr>
            <p:cNvSpPr txBox="1"/>
            <p:nvPr/>
          </p:nvSpPr>
          <p:spPr>
            <a:xfrm>
              <a:off x="8454604" y="3087306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F73CEE-C6B1-4CF0-847D-B073055F6D59}"/>
                </a:ext>
              </a:extLst>
            </p:cNvPr>
            <p:cNvSpPr txBox="1"/>
            <p:nvPr/>
          </p:nvSpPr>
          <p:spPr>
            <a:xfrm>
              <a:off x="8454604" y="354897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3ADF051-84C7-4D4C-A448-4D14F194FBF5}"/>
                </a:ext>
              </a:extLst>
            </p:cNvPr>
            <p:cNvSpPr txBox="1"/>
            <p:nvPr/>
          </p:nvSpPr>
          <p:spPr>
            <a:xfrm>
              <a:off x="9882941" y="2691515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juice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886EB1-C3A6-4D24-BBE1-A84F437CF59C}"/>
                </a:ext>
              </a:extLst>
            </p:cNvPr>
            <p:cNvSpPr txBox="1"/>
            <p:nvPr/>
          </p:nvSpPr>
          <p:spPr>
            <a:xfrm>
              <a:off x="9882941" y="3156642"/>
              <a:ext cx="851003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54707D-93C7-464D-8F8B-8B9F0E41FFB6}"/>
                </a:ext>
              </a:extLst>
            </p:cNvPr>
            <p:cNvSpPr txBox="1"/>
            <p:nvPr/>
          </p:nvSpPr>
          <p:spPr>
            <a:xfrm>
              <a:off x="9882941" y="3617264"/>
              <a:ext cx="8467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book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1D8C31-4210-460E-91EC-6C13DB098DB3}"/>
                </a:ext>
              </a:extLst>
            </p:cNvPr>
            <p:cNvSpPr txBox="1"/>
            <p:nvPr/>
          </p:nvSpPr>
          <p:spPr>
            <a:xfrm>
              <a:off x="10799119" y="2079955"/>
              <a:ext cx="1238734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latin typeface="Century Schoolbook" charset="0"/>
                  <a:ea typeface="Century Schoolbook" charset="0"/>
                  <a:cs typeface="Century Schoolbook" charset="0"/>
                </a:rPr>
                <a:t>target?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3F5E92-E546-46D8-BEC5-CC875F401D99}"/>
                </a:ext>
              </a:extLst>
            </p:cNvPr>
            <p:cNvSpPr txBox="1"/>
            <p:nvPr/>
          </p:nvSpPr>
          <p:spPr>
            <a:xfrm>
              <a:off x="9882941" y="4078929"/>
              <a:ext cx="6463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the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FE1E94-ED42-4523-A097-8F2F47E7723B}"/>
                </a:ext>
              </a:extLst>
            </p:cNvPr>
            <p:cNvSpPr txBox="1"/>
            <p:nvPr/>
          </p:nvSpPr>
          <p:spPr>
            <a:xfrm>
              <a:off x="9882941" y="4539551"/>
              <a:ext cx="459929" cy="6637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E170E36-49E7-42CD-93CA-F1B5287451CE}"/>
                </a:ext>
              </a:extLst>
            </p:cNvPr>
            <p:cNvSpPr txBox="1"/>
            <p:nvPr/>
          </p:nvSpPr>
          <p:spPr>
            <a:xfrm>
              <a:off x="8454604" y="4010636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C3CEFFB-5B18-4256-830D-0CF6D7A4C60A}"/>
                </a:ext>
              </a:extLst>
            </p:cNvPr>
            <p:cNvSpPr txBox="1"/>
            <p:nvPr/>
          </p:nvSpPr>
          <p:spPr>
            <a:xfrm>
              <a:off x="8454604" y="4472301"/>
              <a:ext cx="11528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F431213-9AAC-4093-9BE4-2E1200A6C500}"/>
                    </a:ext>
                  </a:extLst>
                </p:cNvPr>
                <p:cNvSpPr txBox="1"/>
                <p:nvPr/>
              </p:nvSpPr>
              <p:spPr>
                <a:xfrm>
                  <a:off x="11367543" y="2774801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2774801"/>
                  <a:ext cx="259089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300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59CBA2F-DF36-4319-9DB2-28E52183FC9B}"/>
                    </a:ext>
                  </a:extLst>
                </p:cNvPr>
                <p:cNvSpPr txBox="1"/>
                <p:nvPr/>
              </p:nvSpPr>
              <p:spPr>
                <a:xfrm>
                  <a:off x="11367543" y="3255545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3255545"/>
                  <a:ext cx="2590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250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A818E42-3336-4C3B-8182-ABE5BA8375E3}"/>
                    </a:ext>
                  </a:extLst>
                </p:cNvPr>
                <p:cNvSpPr txBox="1"/>
                <p:nvPr/>
              </p:nvSpPr>
              <p:spPr>
                <a:xfrm>
                  <a:off x="11367543" y="3736289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3736289"/>
                  <a:ext cx="25908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250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CEC9210-F4F5-4D2A-B343-69D13017C6B5}"/>
                    </a:ext>
                  </a:extLst>
                </p:cNvPr>
                <p:cNvSpPr txBox="1"/>
                <p:nvPr/>
              </p:nvSpPr>
              <p:spPr>
                <a:xfrm>
                  <a:off x="11367543" y="4697778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4697778"/>
                  <a:ext cx="259089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2500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CABD869-3BA0-46DF-B201-AE899A2C3ACD}"/>
                    </a:ext>
                  </a:extLst>
                </p:cNvPr>
                <p:cNvSpPr txBox="1"/>
                <p:nvPr/>
              </p:nvSpPr>
              <p:spPr>
                <a:xfrm>
                  <a:off x="11367543" y="4217033"/>
                  <a:ext cx="25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67543" y="4217033"/>
                  <a:ext cx="259089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2500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EE4C57-DC77-4581-A936-7AB0FB6BB500}"/>
                  </a:ext>
                </a:extLst>
              </p14:cNvPr>
              <p14:cNvContentPartPr/>
              <p14:nvPr/>
            </p14:nvContentPartPr>
            <p14:xfrm>
              <a:off x="2139840" y="876240"/>
              <a:ext cx="7658640" cy="4839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EE4C57-DC77-4581-A936-7AB0FB6BB5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0480" y="866880"/>
                <a:ext cx="7677360" cy="485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962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Featurized</a:t>
            </a:r>
            <a:r>
              <a:rPr lang="en-US" dirty="0"/>
              <a:t> representation: word embedding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21671" y="1224921"/>
            <a:ext cx="10802319" cy="4689149"/>
            <a:chOff x="621671" y="1224921"/>
            <a:chExt cx="10802319" cy="4689149"/>
          </a:xfrm>
        </p:grpSpPr>
        <p:grpSp>
          <p:nvGrpSpPr>
            <p:cNvPr id="10" name="Group 9"/>
            <p:cNvGrpSpPr/>
            <p:nvPr/>
          </p:nvGrpSpPr>
          <p:grpSpPr>
            <a:xfrm>
              <a:off x="621671" y="1362676"/>
              <a:ext cx="10802319" cy="4551394"/>
              <a:chOff x="650929" y="1508443"/>
              <a:chExt cx="10802319" cy="4551394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650929" y="2231756"/>
                <a:ext cx="10802319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828800" y="1508443"/>
                <a:ext cx="0" cy="4551394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8690124" y="1224921"/>
              <a:ext cx="10102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Apple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(456)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186151" y="1224921"/>
              <a:ext cx="12378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Orange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(6257)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36171" y="1224921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King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(4914)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77254" y="1224921"/>
              <a:ext cx="12731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Woman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(9853)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15506" y="1224921"/>
              <a:ext cx="10759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(5391)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97919" y="1224921"/>
              <a:ext cx="11063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Queen</a:t>
              </a:r>
            </a:p>
            <a:p>
              <a:pPr algn="ctr"/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(7157)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412691" y="5640311"/>
            <a:ext cx="466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orange ______.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12690" y="6150520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 want a glass of apple______.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16B0B5-8456-4388-B7A2-5C47E88C1429}"/>
              </a:ext>
            </a:extLst>
          </p:cNvPr>
          <p:cNvGrpSpPr/>
          <p:nvPr/>
        </p:nvGrpSpPr>
        <p:grpSpPr>
          <a:xfrm>
            <a:off x="5675608" y="2303941"/>
            <a:ext cx="5746577" cy="523220"/>
            <a:chOff x="5675608" y="2303941"/>
            <a:chExt cx="5746577" cy="523220"/>
          </a:xfrm>
        </p:grpSpPr>
        <p:sp>
          <p:nvSpPr>
            <p:cNvPr id="16" name="TextBox 15"/>
            <p:cNvSpPr txBox="1"/>
            <p:nvPr/>
          </p:nvSpPr>
          <p:spPr>
            <a:xfrm>
              <a:off x="5675608" y="2303941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-0.95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0.97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2303941"/>
                  <a:ext cx="936475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/>
            <p:cNvSpPr txBox="1"/>
            <p:nvPr/>
          </p:nvSpPr>
          <p:spPr>
            <a:xfrm>
              <a:off x="8983272" y="2303941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597920" y="2303941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2F82CA-A235-43EE-9BBB-ABAA8FBF70C3}"/>
              </a:ext>
            </a:extLst>
          </p:cNvPr>
          <p:cNvGrpSpPr/>
          <p:nvPr/>
        </p:nvGrpSpPr>
        <p:grpSpPr>
          <a:xfrm>
            <a:off x="5675608" y="3169007"/>
            <a:ext cx="5746577" cy="523220"/>
            <a:chOff x="5675608" y="3169007"/>
            <a:chExt cx="5746577" cy="523220"/>
          </a:xfrm>
        </p:grpSpPr>
        <p:sp>
          <p:nvSpPr>
            <p:cNvPr id="17" name="TextBox 16"/>
            <p:cNvSpPr txBox="1"/>
            <p:nvPr/>
          </p:nvSpPr>
          <p:spPr>
            <a:xfrm>
              <a:off x="5675608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.95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1568" y="3169007"/>
                  <a:ext cx="936475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8983272" y="3169007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597920" y="3169007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C3B009-8402-4007-A9B5-A2CFC7729ACD}"/>
              </a:ext>
            </a:extLst>
          </p:cNvPr>
          <p:cNvGrpSpPr/>
          <p:nvPr/>
        </p:nvGrpSpPr>
        <p:grpSpPr>
          <a:xfrm>
            <a:off x="5675608" y="4034074"/>
            <a:ext cx="5857183" cy="523220"/>
            <a:chOff x="5675608" y="4034074"/>
            <a:chExt cx="5857183" cy="523220"/>
          </a:xfrm>
        </p:grpSpPr>
        <p:sp>
          <p:nvSpPr>
            <p:cNvPr id="18" name="TextBox 17"/>
            <p:cNvSpPr txBox="1"/>
            <p:nvPr/>
          </p:nvSpPr>
          <p:spPr>
            <a:xfrm>
              <a:off x="5675608" y="4034074"/>
              <a:ext cx="641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0.7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31568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0.69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983272" y="403407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597920" y="4034074"/>
              <a:ext cx="934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-0.02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6357AF-FFB3-4F4F-9504-F259AB86F1AA}"/>
              </a:ext>
            </a:extLst>
          </p:cNvPr>
          <p:cNvGrpSpPr/>
          <p:nvPr/>
        </p:nvGrpSpPr>
        <p:grpSpPr>
          <a:xfrm>
            <a:off x="5675608" y="4826643"/>
            <a:ext cx="5746577" cy="523220"/>
            <a:chOff x="5675608" y="4826643"/>
            <a:chExt cx="5746577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5675608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231568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0.01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83272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0.95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597920" y="4826643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0.97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09BD516-7EE5-432E-A5EB-39BD0B7DCE25}"/>
                  </a:ext>
                </a:extLst>
              </p14:cNvPr>
              <p14:cNvContentPartPr/>
              <p14:nvPr/>
            </p14:nvContentPartPr>
            <p14:xfrm>
              <a:off x="0" y="901800"/>
              <a:ext cx="11855880" cy="5950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09BD516-7EE5-432E-A5EB-39BD0B7DCE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60" y="892440"/>
                <a:ext cx="11874600" cy="596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335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Visualizing word embeddings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6280897" y="2210150"/>
            <a:ext cx="1183874" cy="816379"/>
            <a:chOff x="3668527" y="1614259"/>
            <a:chExt cx="1183874" cy="816379"/>
          </a:xfrm>
        </p:grpSpPr>
        <p:grpSp>
          <p:nvGrpSpPr>
            <p:cNvPr id="11" name="Group 10"/>
            <p:cNvGrpSpPr/>
            <p:nvPr/>
          </p:nvGrpSpPr>
          <p:grpSpPr>
            <a:xfrm>
              <a:off x="4252954" y="2061306"/>
              <a:ext cx="599447" cy="369332"/>
              <a:chOff x="4568349" y="2435453"/>
              <a:chExt cx="599447" cy="369332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5030636" y="2667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568349" y="2435453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fish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974551" y="1614259"/>
              <a:ext cx="646707" cy="369332"/>
              <a:chOff x="4181489" y="1508443"/>
              <a:chExt cx="646707" cy="369332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181489" y="1508443"/>
                <a:ext cx="55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dog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668527" y="1893098"/>
              <a:ext cx="560797" cy="369332"/>
              <a:chOff x="3715399" y="2201111"/>
              <a:chExt cx="560797" cy="369332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715399" y="2201111"/>
                <a:ext cx="505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cat</a:t>
                </a: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6257230" y="3513539"/>
            <a:ext cx="1361134" cy="1074786"/>
            <a:chOff x="3742836" y="3430549"/>
            <a:chExt cx="1361134" cy="1074786"/>
          </a:xfrm>
        </p:grpSpPr>
        <p:grpSp>
          <p:nvGrpSpPr>
            <p:cNvPr id="27" name="Group 26"/>
            <p:cNvGrpSpPr/>
            <p:nvPr/>
          </p:nvGrpSpPr>
          <p:grpSpPr>
            <a:xfrm>
              <a:off x="4337413" y="3430549"/>
              <a:ext cx="766557" cy="468341"/>
              <a:chOff x="4486252" y="2336444"/>
              <a:chExt cx="766557" cy="468341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5030636" y="2667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486252" y="2336444"/>
                <a:ext cx="76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apple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742836" y="3582621"/>
              <a:ext cx="787395" cy="429554"/>
              <a:chOff x="4130412" y="1409231"/>
              <a:chExt cx="787395" cy="429554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130412" y="1409231"/>
                <a:ext cx="7873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Schoolbook" charset="0"/>
                    <a:ea typeface="Century Schoolbook" charset="0"/>
                    <a:cs typeface="Century Schoolbook" charset="0"/>
                  </a:rPr>
                  <a:t>grape</a:t>
                </a:r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875465" y="4067423"/>
              <a:ext cx="910827" cy="437912"/>
              <a:chOff x="3501452" y="2116073"/>
              <a:chExt cx="910827" cy="43791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501452" y="2116073"/>
                <a:ext cx="91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orange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3634907" y="3854700"/>
            <a:ext cx="1213721" cy="998054"/>
            <a:chOff x="1188597" y="4148049"/>
            <a:chExt cx="1213721" cy="998054"/>
          </a:xfrm>
        </p:grpSpPr>
        <p:grpSp>
          <p:nvGrpSpPr>
            <p:cNvPr id="40" name="Group 39"/>
            <p:cNvGrpSpPr/>
            <p:nvPr/>
          </p:nvGrpSpPr>
          <p:grpSpPr>
            <a:xfrm>
              <a:off x="1781635" y="4515283"/>
              <a:ext cx="556563" cy="385815"/>
              <a:chOff x="4617800" y="2418970"/>
              <a:chExt cx="556563" cy="385815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5030636" y="2667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617800" y="2418970"/>
                <a:ext cx="55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one</a:t>
                </a: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1188597" y="4239489"/>
              <a:ext cx="754934" cy="429554"/>
              <a:chOff x="4073262" y="1409231"/>
              <a:chExt cx="754934" cy="429554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073262" y="1409231"/>
                <a:ext cx="748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three</a:t>
                </a: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596977" y="4742481"/>
              <a:ext cx="569387" cy="403622"/>
              <a:chOff x="3720248" y="2150363"/>
              <a:chExt cx="569387" cy="403622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720248" y="2150363"/>
                <a:ext cx="569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two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781635" y="4148049"/>
              <a:ext cx="620683" cy="475738"/>
              <a:chOff x="3703770" y="2078247"/>
              <a:chExt cx="620683" cy="475738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4139036" y="24168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703770" y="2078247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Schoolbook" charset="0"/>
                    <a:ea typeface="Century Schoolbook" charset="0"/>
                    <a:cs typeface="Century Schoolbook" charset="0"/>
                  </a:rPr>
                  <a:t>four</a:t>
                </a:r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4166761" y="1615858"/>
            <a:ext cx="1729075" cy="1451899"/>
            <a:chOff x="339884" y="2012897"/>
            <a:chExt cx="1729075" cy="1451899"/>
          </a:xfrm>
        </p:grpSpPr>
        <p:grpSp>
          <p:nvGrpSpPr>
            <p:cNvPr id="66" name="Group 65"/>
            <p:cNvGrpSpPr/>
            <p:nvPr/>
          </p:nvGrpSpPr>
          <p:grpSpPr>
            <a:xfrm>
              <a:off x="339884" y="2769598"/>
              <a:ext cx="711750" cy="372975"/>
              <a:chOff x="4284582" y="2717563"/>
              <a:chExt cx="711750" cy="372975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4859172" y="2953378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284582" y="2717563"/>
                <a:ext cx="657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king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74305" y="2012897"/>
              <a:ext cx="677480" cy="395209"/>
              <a:chOff x="4150716" y="1443576"/>
              <a:chExt cx="677480" cy="39520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150716" y="1443576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man</a:t>
                </a: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667184" y="3095464"/>
              <a:ext cx="877155" cy="369332"/>
              <a:chOff x="3227577" y="2474678"/>
              <a:chExt cx="877155" cy="369332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3967572" y="2702578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3227577" y="247467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queen</a:t>
                </a:r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106646" y="2378273"/>
              <a:ext cx="962313" cy="379064"/>
              <a:chOff x="3865883" y="1459721"/>
              <a:chExt cx="962313" cy="379064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4691036" y="1701625"/>
                <a:ext cx="137160" cy="13716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3865883" y="1459721"/>
                <a:ext cx="954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Century Schoolbook" charset="0"/>
                    <a:ea typeface="Century Schoolbook" charset="0"/>
                    <a:cs typeface="Century Schoolbook" charset="0"/>
                  </a:rPr>
                  <a:t>woman</a:t>
                </a:r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p:grpSp>
      </p:grpSp>
      <p:sp>
        <p:nvSpPr>
          <p:cNvPr id="22" name="Rectangle 21"/>
          <p:cNvSpPr/>
          <p:nvPr/>
        </p:nvSpPr>
        <p:spPr>
          <a:xfrm>
            <a:off x="3458437" y="1462066"/>
            <a:ext cx="4871034" cy="370702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25264" y="6581001"/>
            <a:ext cx="5639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[van der 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Maaten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and Hinton., 2008. Visualizing data using t-SNE]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AFB301-01CE-4CA6-A9F4-22F43095F55F}"/>
                  </a:ext>
                </a:extLst>
              </p14:cNvPr>
              <p14:cNvContentPartPr/>
              <p14:nvPr/>
            </p14:nvContentPartPr>
            <p14:xfrm>
              <a:off x="3759120" y="825480"/>
              <a:ext cx="7728480" cy="4940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AFB301-01CE-4CA6-A9F4-22F43095F5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9760" y="816120"/>
                <a:ext cx="7747200" cy="495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3642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Using word </a:t>
            </a:r>
            <a:r>
              <a:rPr lang="en-US" sz="6600"/>
              <a:t>embeddings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169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Named entity recognition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96203" y="3817418"/>
            <a:ext cx="10849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Sally       Johnson           is                an           orange         farmer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809375" y="1571618"/>
            <a:ext cx="10457538" cy="2220710"/>
            <a:chOff x="1683051" y="2538314"/>
            <a:chExt cx="7896710" cy="2220710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211914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3531514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683051" y="2553009"/>
                  <a:ext cx="8721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3051" y="2553009"/>
                  <a:ext cx="872177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5916" y="2538314"/>
                  <a:ext cx="846357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/>
            <p:cNvCxnSpPr/>
            <p:nvPr/>
          </p:nvCxnSpPr>
          <p:spPr>
            <a:xfrm>
              <a:off x="2660160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99661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4943888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48388" y="2551731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8388" y="2551731"/>
                  <a:ext cx="747401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/>
            <p:cNvCxnSpPr/>
            <p:nvPr/>
          </p:nvCxnSpPr>
          <p:spPr>
            <a:xfrm>
              <a:off x="5452514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1756406" y="3539345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121603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53081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6356262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7768636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8849" y="2538314"/>
                  <a:ext cx="74740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7409310" y="2548841"/>
                  <a:ext cx="747401" cy="4658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310" y="2548841"/>
                  <a:ext cx="747401" cy="46583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/>
            <p:cNvCxnSpPr/>
            <p:nvPr/>
          </p:nvCxnSpPr>
          <p:spPr>
            <a:xfrm>
              <a:off x="6840682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8244868" y="3875355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9181010" y="3027219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8832360" y="2551151"/>
                  <a:ext cx="7474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2360" y="2551151"/>
                  <a:ext cx="747401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ectangle 80"/>
            <p:cNvSpPr/>
            <p:nvPr/>
          </p:nvSpPr>
          <p:spPr>
            <a:xfrm>
              <a:off x="7324703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873139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984716" y="3539344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V="1">
              <a:off x="214419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3556565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4968939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6381313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7793687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9206061" y="428951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Box 100"/>
          <p:cNvSpPr txBox="1"/>
          <p:nvPr/>
        </p:nvSpPr>
        <p:spPr>
          <a:xfrm>
            <a:off x="996203" y="4767195"/>
            <a:ext cx="10780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Robert        Lin               is                an            apple         farmer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D3087E-C00C-481B-A1CE-139A36013085}"/>
                  </a:ext>
                </a:extLst>
              </p14:cNvPr>
              <p14:cNvContentPartPr/>
              <p14:nvPr/>
            </p14:nvContentPartPr>
            <p14:xfrm>
              <a:off x="1022400" y="1511280"/>
              <a:ext cx="11055600" cy="5074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D3087E-C00C-481B-A1CE-139A360130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3040" y="1501920"/>
                <a:ext cx="11074320" cy="50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46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Transfer learning and word embeddings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1354" y="1508443"/>
            <a:ext cx="11378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Learn word embeddings from large text corpus. (1-100B words)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1354" y="2422929"/>
            <a:ext cx="836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(Or download pre-trained embedding online.)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1354" y="3337415"/>
            <a:ext cx="104022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2.  Transfer embedding to new task with smaller training set. 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(say, 100k words)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7396" y="4682789"/>
            <a:ext cx="111476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3.  Optional: Continue to finetune the word embeddings with new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    data.</a:t>
            </a:r>
          </a:p>
          <a:p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569E6CA-6409-4207-A2AD-9E815266AB31}"/>
                  </a:ext>
                </a:extLst>
              </p14:cNvPr>
              <p14:cNvContentPartPr/>
              <p14:nvPr/>
            </p14:nvContentPartPr>
            <p14:xfrm>
              <a:off x="0" y="1555920"/>
              <a:ext cx="10446120" cy="277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569E6CA-6409-4207-A2AD-9E815266AB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1546560"/>
                <a:ext cx="10464840" cy="279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354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Relation to face encoding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42444" y="1508443"/>
            <a:ext cx="11373552" cy="3903049"/>
            <a:chOff x="635000" y="988102"/>
            <a:chExt cx="11373552" cy="3569804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2"/>
            <a:srcRect l="21000" r="9500" b="30387"/>
            <a:stretch/>
          </p:blipFill>
          <p:spPr>
            <a:xfrm>
              <a:off x="635000" y="1069206"/>
              <a:ext cx="1143692" cy="937250"/>
            </a:xfrm>
            <a:prstGeom prst="rect">
              <a:avLst/>
            </a:prstGeom>
          </p:spPr>
        </p:pic>
        <p:cxnSp>
          <p:nvCxnSpPr>
            <p:cNvPr id="60" name="Straight Arrow Connector 59"/>
            <p:cNvCxnSpPr/>
            <p:nvPr/>
          </p:nvCxnSpPr>
          <p:spPr>
            <a:xfrm>
              <a:off x="1998384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ube 60"/>
            <p:cNvSpPr/>
            <p:nvPr/>
          </p:nvSpPr>
          <p:spPr>
            <a:xfrm>
              <a:off x="2683306" y="1078712"/>
              <a:ext cx="1137231" cy="1005479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4156538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ube 62"/>
            <p:cNvSpPr/>
            <p:nvPr/>
          </p:nvSpPr>
          <p:spPr>
            <a:xfrm>
              <a:off x="4828537" y="1078712"/>
              <a:ext cx="1137231" cy="1005479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6280276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ube 64"/>
            <p:cNvSpPr/>
            <p:nvPr/>
          </p:nvSpPr>
          <p:spPr>
            <a:xfrm>
              <a:off x="7060015" y="1214439"/>
              <a:ext cx="788307" cy="669638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8089507" y="1549256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/>
            <p:cNvSpPr/>
            <p:nvPr/>
          </p:nvSpPr>
          <p:spPr>
            <a:xfrm>
              <a:off x="8935968" y="988102"/>
              <a:ext cx="348923" cy="11223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970860" y="1009934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8970860" y="1319491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8970860" y="1841573"/>
              <a:ext cx="279138" cy="246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9046814" y="1548376"/>
                  <a:ext cx="127230" cy="249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6814" y="1548376"/>
                  <a:ext cx="127230" cy="2492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8095" r="-4285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/>
            <p:cNvCxnSpPr/>
            <p:nvPr/>
          </p:nvCxnSpPr>
          <p:spPr>
            <a:xfrm>
              <a:off x="9536058" y="1664834"/>
              <a:ext cx="700998" cy="6557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768259" y="2030306"/>
                  <a:ext cx="810029" cy="494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59" y="2030306"/>
                  <a:ext cx="810029" cy="4949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/>
            <p:cNvCxnSpPr/>
            <p:nvPr/>
          </p:nvCxnSpPr>
          <p:spPr>
            <a:xfrm>
              <a:off x="1998384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Cube 97"/>
            <p:cNvSpPr/>
            <p:nvPr/>
          </p:nvSpPr>
          <p:spPr>
            <a:xfrm>
              <a:off x="2683306" y="3066197"/>
              <a:ext cx="1137231" cy="1005480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Arrow Connector 98"/>
            <p:cNvCxnSpPr/>
            <p:nvPr/>
          </p:nvCxnSpPr>
          <p:spPr>
            <a:xfrm>
              <a:off x="4156538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ube 99"/>
            <p:cNvSpPr/>
            <p:nvPr/>
          </p:nvSpPr>
          <p:spPr>
            <a:xfrm>
              <a:off x="4828537" y="3066197"/>
              <a:ext cx="1137231" cy="1005480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>
              <a:off x="6280276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Cube 101"/>
            <p:cNvSpPr/>
            <p:nvPr/>
          </p:nvSpPr>
          <p:spPr>
            <a:xfrm>
              <a:off x="7060015" y="3201921"/>
              <a:ext cx="788307" cy="669637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Arrow Connector 102"/>
            <p:cNvCxnSpPr/>
            <p:nvPr/>
          </p:nvCxnSpPr>
          <p:spPr>
            <a:xfrm>
              <a:off x="8089507" y="3536734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/>
            <p:cNvGrpSpPr/>
            <p:nvPr/>
          </p:nvGrpSpPr>
          <p:grpSpPr>
            <a:xfrm>
              <a:off x="8935968" y="2975566"/>
              <a:ext cx="348923" cy="1122310"/>
              <a:chOff x="9004300" y="1249122"/>
              <a:chExt cx="342900" cy="1247457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9004300" y="1249122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9038590" y="1273395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9038590" y="1617488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9038590" y="219776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9113233" y="1871872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1871872"/>
                    <a:ext cx="125034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8095" r="-4285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Arrow Connector 104"/>
            <p:cNvCxnSpPr/>
            <p:nvPr/>
          </p:nvCxnSpPr>
          <p:spPr>
            <a:xfrm flipV="1">
              <a:off x="9536058" y="2843272"/>
              <a:ext cx="732398" cy="692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/>
            <p:cNvGrpSpPr/>
            <p:nvPr/>
          </p:nvGrpSpPr>
          <p:grpSpPr>
            <a:xfrm>
              <a:off x="10398520" y="1989207"/>
              <a:ext cx="348923" cy="1122309"/>
              <a:chOff x="9004300" y="1445989"/>
              <a:chExt cx="342900" cy="1247457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9004300" y="1445989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9038590" y="1470254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9038590" y="181433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9038590" y="2394628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9113233" y="2068737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1" name="TextBox 1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068737"/>
                    <a:ext cx="125034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8095" r="-42857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96" name="Picture 95"/>
            <p:cNvPicPr>
              <a:picLocks noChangeAspect="1"/>
            </p:cNvPicPr>
            <p:nvPr/>
          </p:nvPicPr>
          <p:blipFill rotWithShape="1">
            <a:blip r:embed="rId6"/>
            <a:srcRect l="26666" t="19191" r="26297" b="37212"/>
            <a:stretch/>
          </p:blipFill>
          <p:spPr>
            <a:xfrm>
              <a:off x="635000" y="3100305"/>
              <a:ext cx="1143692" cy="9372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/>
                <p:cNvSpPr/>
                <p:nvPr/>
              </p:nvSpPr>
              <p:spPr>
                <a:xfrm>
                  <a:off x="768259" y="4062996"/>
                  <a:ext cx="842089" cy="494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4" name="Rectangle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259" y="4062996"/>
                  <a:ext cx="842089" cy="4949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/>
            <p:cNvCxnSpPr/>
            <p:nvPr/>
          </p:nvCxnSpPr>
          <p:spPr>
            <a:xfrm>
              <a:off x="10908907" y="2618730"/>
              <a:ext cx="4652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1535602" y="2320605"/>
                  <a:ext cx="47295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5602" y="2320605"/>
                  <a:ext cx="472950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8" name="TextBox 117"/>
          <p:cNvSpPr txBox="1"/>
          <p:nvPr/>
        </p:nvSpPr>
        <p:spPr>
          <a:xfrm>
            <a:off x="-45417" y="6477024"/>
            <a:ext cx="7685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</a:t>
            </a:r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DeepFace: 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C</a:t>
            </a:r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losing 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the gap to human level performance]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1CB85B-985A-4F7B-9831-3C4A5E5CAFBA}"/>
                  </a:ext>
                </a:extLst>
              </p:cNvPr>
              <p:cNvSpPr txBox="1"/>
              <p:nvPr/>
            </p:nvSpPr>
            <p:spPr>
              <a:xfrm>
                <a:off x="8559488" y="2735522"/>
                <a:ext cx="1068306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f</m:t>
                      </m:r>
                      <m:r>
                        <a:rPr lang="en-US" sz="24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1CB85B-985A-4F7B-9831-3C4A5E5CA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488" y="2735522"/>
                <a:ext cx="1068306" cy="476990"/>
              </a:xfrm>
              <a:prstGeom prst="rect">
                <a:avLst/>
              </a:prstGeom>
              <a:blipFill>
                <a:blip r:embed="rId9"/>
                <a:stretch>
                  <a:fillRect r="-171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A6B0060-9FF9-4921-8B1C-BA7B3C33F6DD}"/>
                  </a:ext>
                </a:extLst>
              </p:cNvPr>
              <p:cNvSpPr txBox="1"/>
              <p:nvPr/>
            </p:nvSpPr>
            <p:spPr>
              <a:xfrm>
                <a:off x="8559488" y="4920251"/>
                <a:ext cx="1095556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f</m:t>
                      </m:r>
                      <m:r>
                        <a:rPr lang="en-US" sz="240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A6B0060-9FF9-4921-8B1C-BA7B3C33F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488" y="4920251"/>
                <a:ext cx="1095556" cy="476990"/>
              </a:xfrm>
              <a:prstGeom prst="rect">
                <a:avLst/>
              </a:prstGeom>
              <a:blipFill>
                <a:blip r:embed="rId10"/>
                <a:stretch>
                  <a:fillRect r="-1111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70EAB1-80EF-4B88-90B5-5652E4C76292}"/>
                  </a:ext>
                </a:extLst>
              </p14:cNvPr>
              <p14:cNvContentPartPr/>
              <p14:nvPr/>
            </p14:nvContentPartPr>
            <p14:xfrm>
              <a:off x="1365120" y="177840"/>
              <a:ext cx="9150840" cy="5759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70EAB1-80EF-4B88-90B5-5652E4C7629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55760" y="168480"/>
                <a:ext cx="9169560" cy="57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7540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NLP and Word Embeddings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Properties of word embeddings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73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7366</TotalTime>
  <Words>719</Words>
  <Application>Microsoft Macintosh PowerPoint</Application>
  <PresentationFormat>Widescreen</PresentationFormat>
  <Paragraphs>273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Century Schoolbook</vt:lpstr>
      <vt:lpstr>Office Theme</vt:lpstr>
      <vt:lpstr>NLP and Word Embeddings</vt:lpstr>
      <vt:lpstr>Word representation</vt:lpstr>
      <vt:lpstr>Featurized representation: word embedding</vt:lpstr>
      <vt:lpstr>Visualizing word embeddings</vt:lpstr>
      <vt:lpstr>NLP and Word Embeddings</vt:lpstr>
      <vt:lpstr>Named entity recognition example</vt:lpstr>
      <vt:lpstr>Transfer learning and word embeddings</vt:lpstr>
      <vt:lpstr>Relation to face encoding </vt:lpstr>
      <vt:lpstr>NLP and Word Embeddings</vt:lpstr>
      <vt:lpstr>Analogies</vt:lpstr>
      <vt:lpstr>Analogies using word vectors</vt:lpstr>
      <vt:lpstr>Cosine similarity</vt:lpstr>
      <vt:lpstr>NLP and Word Embeddings</vt:lpstr>
      <vt:lpstr>Embedding matrix</vt:lpstr>
      <vt:lpstr>NLP and Word Embeddings</vt:lpstr>
      <vt:lpstr>Neural language model</vt:lpstr>
      <vt:lpstr>Other context/target pairs</vt:lpstr>
      <vt:lpstr>NLP and Word Embeddings</vt:lpstr>
      <vt:lpstr>Skip-grams</vt:lpstr>
      <vt:lpstr>Model</vt:lpstr>
      <vt:lpstr>Problems with softmax classification</vt:lpstr>
      <vt:lpstr>NLP and Word Embeddings</vt:lpstr>
      <vt:lpstr>Defining a new learning problem</vt:lpstr>
      <vt:lpstr>Model</vt:lpstr>
      <vt:lpstr>Selecting negative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Raj Kumar Gupta</cp:lastModifiedBy>
  <cp:revision>312</cp:revision>
  <dcterms:created xsi:type="dcterms:W3CDTF">2017-07-10T20:19:53Z</dcterms:created>
  <dcterms:modified xsi:type="dcterms:W3CDTF">2020-05-01T21:36:57Z</dcterms:modified>
</cp:coreProperties>
</file>